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9"/>
  </p:notesMasterIdLst>
  <p:sldIdLst>
    <p:sldId id="258" r:id="rId2"/>
    <p:sldId id="259" r:id="rId3"/>
    <p:sldId id="260" r:id="rId4"/>
    <p:sldId id="261" r:id="rId5"/>
    <p:sldId id="262" r:id="rId6"/>
    <p:sldId id="263" r:id="rId7"/>
    <p:sldId id="264" r:id="rId8"/>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73" d="100"/>
          <a:sy n="73" d="100"/>
        </p:scale>
        <p:origin x="308" y="40"/>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theme" Target="theme/theme1.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6461A94-411B-49AF-99BA-4C3F3CFB9AAA}" type="datetimeFigureOut">
              <a:rPr lang="zh-CN" altLang="en-US" smtClean="0"/>
              <a:t>2019/3/18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C05FA68-A9E8-49EF-9CB7-D285FC26AD3D}" type="slidenum">
              <a:rPr lang="zh-CN" altLang="en-US" smtClean="0"/>
              <a:t>‹#›</a:t>
            </a:fld>
            <a:endParaRPr lang="zh-CN" altLang="en-US"/>
          </a:p>
        </p:txBody>
      </p:sp>
    </p:spTree>
    <p:extLst>
      <p:ext uri="{BB962C8B-B14F-4D97-AF65-F5344CB8AC3E}">
        <p14:creationId xmlns:p14="http://schemas.microsoft.com/office/powerpoint/2010/main" val="271305103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用户经常会使用不同的业务上网，这些业务分属于不同的服务域，例如购物、社交等。由于业务间彼此是相互独立的，现实生活中的一个用户以多个虚拟身份的方式出现在网络世界。仅仅通过一个业务中的虚拟身份我们无法获取到对用户的全面的认识。因此，构建跨业务的用户身份关联平台具有重要的现实意义。</a:t>
            </a:r>
            <a:endParaRPr lang="en-US" altLang="zh-CN" dirty="0" smtClean="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t>2</a:t>
            </a:fld>
            <a:endParaRPr lang="zh-CN" altLang="en-US"/>
          </a:p>
        </p:txBody>
      </p:sp>
    </p:spTree>
    <p:extLst>
      <p:ext uri="{BB962C8B-B14F-4D97-AF65-F5344CB8AC3E}">
        <p14:creationId xmlns:p14="http://schemas.microsoft.com/office/powerpoint/2010/main" val="39065155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09EBB296-32A9-5A48-BEA3-E3D1082E4F1B}" type="slidenum">
              <a:rPr lang="zh-CN" altLang="en-US" smtClean="0"/>
              <a:t>3</a:t>
            </a:fld>
            <a:endParaRPr lang="zh-CN" altLang="en-US"/>
          </a:p>
        </p:txBody>
      </p:sp>
    </p:spTree>
    <p:extLst>
      <p:ext uri="{BB962C8B-B14F-4D97-AF65-F5344CB8AC3E}">
        <p14:creationId xmlns:p14="http://schemas.microsoft.com/office/powerpoint/2010/main" val="132437771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smtClean="0"/>
              <a:t>单击此处编辑母版标题样式</a:t>
            </a:r>
            <a:endParaRPr lang="zh-CN" altLang="en-US"/>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smtClean="0"/>
              <a:t>单击以编辑母版副标题样式</a:t>
            </a:r>
            <a:endParaRPr lang="zh-CN" altLang="en-US"/>
          </a:p>
        </p:txBody>
      </p:sp>
      <p:sp>
        <p:nvSpPr>
          <p:cNvPr id="4" name="日期占位符 3"/>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183154128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40940816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smtClean="0"/>
              <a:t>单击此处编辑母版标题样式</a:t>
            </a:r>
            <a:endParaRPr lang="zh-CN" altLang="en-US"/>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244976698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userDrawn="1">
  <p:cSld name="自定义版式">
    <p:spTree>
      <p:nvGrpSpPr>
        <p:cNvPr id="1" name=""/>
        <p:cNvGrpSpPr/>
        <p:nvPr/>
      </p:nvGrpSpPr>
      <p:grpSpPr>
        <a:xfrm>
          <a:off x="0" y="0"/>
          <a:ext cx="0" cy="0"/>
          <a:chOff x="0" y="0"/>
          <a:chExt cx="0" cy="0"/>
        </a:xfrm>
      </p:grpSpPr>
      <p:sp>
        <p:nvSpPr>
          <p:cNvPr id="2" name="标题 1"/>
          <p:cNvSpPr>
            <a:spLocks noGrp="1"/>
          </p:cNvSpPr>
          <p:nvPr>
            <p:ph type="title"/>
          </p:nvPr>
        </p:nvSpPr>
        <p:spPr>
          <a:xfrm>
            <a:off x="609283" y="333373"/>
            <a:ext cx="10973435" cy="719913"/>
          </a:xfrm>
        </p:spPr>
        <p:txBody>
          <a:bodyPr/>
          <a:lstStyle>
            <a:lvl1pPr algn="l">
              <a:defRPr lang="zh-CN" altLang="en-US" sz="2799" b="1" kern="1200" spc="225" dirty="0">
                <a:solidFill>
                  <a:srgbClr val="0259B3"/>
                </a:solidFill>
                <a:latin typeface="微软雅黑" panose="020B0503020204020204" charset="-122"/>
                <a:ea typeface="微软雅黑" panose="020B0503020204020204" charset="-122"/>
                <a:cs typeface="微软雅黑" panose="020B0503020204020204" charset="-122"/>
              </a:defRPr>
            </a:lvl1pPr>
          </a:lstStyle>
          <a:p>
            <a:r>
              <a:rPr lang="zh-CN" altLang="en-US" dirty="0" smtClean="0"/>
              <a:t>单击此处编辑母版标题样式</a:t>
            </a:r>
            <a:endParaRPr lang="zh-CN" altLang="en-US" dirty="0"/>
          </a:p>
        </p:txBody>
      </p:sp>
      <p:sp>
        <p:nvSpPr>
          <p:cNvPr id="3" name="日期占位符 2"/>
          <p:cNvSpPr>
            <a:spLocks noGrp="1"/>
          </p:cNvSpPr>
          <p:nvPr>
            <p:ph type="dt" sz="half" idx="10"/>
          </p:nvPr>
        </p:nvSpPr>
        <p:spPr/>
        <p:txBody>
          <a:bodyPr/>
          <a:lstStyle>
            <a:lvl1pPr>
              <a:defRPr/>
            </a:lvl1pPr>
          </a:lstStyle>
          <a:p>
            <a:pPr>
              <a:defRPr/>
            </a:pPr>
            <a:fld id="{ADD2823C-A920-B649-9E09-EA158251CC57}" type="datetime1">
              <a:rPr lang="zh-CN" altLang="en-US" smtClean="0"/>
              <a:t>2019/3/18</a:t>
            </a:fld>
            <a:endParaRPr lang="zh-CN" altLang="en-US" dirty="0"/>
          </a:p>
        </p:txBody>
      </p:sp>
      <p:sp>
        <p:nvSpPr>
          <p:cNvPr id="4" name="页脚占位符 3"/>
          <p:cNvSpPr>
            <a:spLocks noGrp="1"/>
          </p:cNvSpPr>
          <p:nvPr>
            <p:ph type="ftr" sz="quarter" idx="11"/>
          </p:nvPr>
        </p:nvSpPr>
        <p:spPr/>
        <p:txBody>
          <a:bodyPr/>
          <a:lstStyle>
            <a:lvl1pPr>
              <a:defRPr/>
            </a:lvl1pPr>
          </a:lstStyle>
          <a:p>
            <a:pPr>
              <a:defRPr/>
            </a:pPr>
            <a:endParaRPr lang="zh-CN" altLang="en-US" dirty="0"/>
          </a:p>
        </p:txBody>
      </p:sp>
      <p:sp>
        <p:nvSpPr>
          <p:cNvPr id="5" name="灯片编号占位符 4"/>
          <p:cNvSpPr>
            <a:spLocks noGrp="1"/>
          </p:cNvSpPr>
          <p:nvPr>
            <p:ph type="sldNum" sz="quarter" idx="12"/>
          </p:nvPr>
        </p:nvSpPr>
        <p:spPr>
          <a:xfrm>
            <a:off x="9334674" y="6496276"/>
            <a:ext cx="2844905" cy="321402"/>
          </a:xfrm>
        </p:spPr>
        <p:txBody>
          <a:bodyPr/>
          <a:lstStyle>
            <a:lvl1pPr>
              <a:defRPr b="0">
                <a:solidFill>
                  <a:schemeClr val="bg1">
                    <a:lumMod val="50000"/>
                  </a:schemeClr>
                </a:solidFill>
                <a:latin typeface="微软雅黑" panose="020B0503020204020204" charset="-122"/>
                <a:ea typeface="微软雅黑" panose="020B0503020204020204" charset="-122"/>
                <a:cs typeface="微软雅黑" panose="020B0503020204020204" charset="-122"/>
              </a:defRPr>
            </a:lvl1pPr>
          </a:lstStyle>
          <a:p>
            <a:pPr>
              <a:defRPr/>
            </a:pPr>
            <a:fld id="{B35901BC-4697-634B-B237-19528C62CAD5}" type="slidenum">
              <a:rPr lang="zh-CN" altLang="en-US" smtClean="0"/>
              <a:t>‹#›</a:t>
            </a:fld>
            <a:endParaRPr lang="zh-CN" altLang="en-US" dirty="0"/>
          </a:p>
        </p:txBody>
      </p:sp>
      <p:sp>
        <p:nvSpPr>
          <p:cNvPr id="8" name="内容占位符 7"/>
          <p:cNvSpPr>
            <a:spLocks noGrp="1"/>
          </p:cNvSpPr>
          <p:nvPr>
            <p:ph sz="quarter" idx="13"/>
          </p:nvPr>
        </p:nvSpPr>
        <p:spPr>
          <a:xfrm>
            <a:off x="626215" y="1053286"/>
            <a:ext cx="10939544" cy="5040287"/>
          </a:xfrm>
        </p:spPr>
        <p:txBody>
          <a:bodyPr/>
          <a:lstStyle>
            <a:lvl1pPr marL="456971" indent="-456971" algn="l" defTabSz="1085307" rtl="0" eaLnBrk="0" fontAlgn="base" hangingPunct="0">
              <a:lnSpc>
                <a:spcPct val="120000"/>
              </a:lnSpc>
              <a:spcBef>
                <a:spcPct val="20000"/>
              </a:spcBef>
              <a:spcAft>
                <a:spcPct val="0"/>
              </a:spcAft>
              <a:buFont typeface="Wingdings" panose="05000000000000000000" pitchFamily="2" charset="2"/>
              <a:buChar char="l"/>
              <a:defRPr kumimoji="1" lang="zh-CN" altLang="en-US" sz="2399" kern="1200" dirty="0" smtClean="0">
                <a:solidFill>
                  <a:schemeClr val="tx1"/>
                </a:solidFill>
                <a:latin typeface="微软雅黑" panose="020B0503020204020204" charset="-122"/>
                <a:ea typeface="微软雅黑" panose="020B0503020204020204" charset="-122"/>
                <a:cs typeface="微软雅黑" panose="020B0503020204020204" charset="-122"/>
              </a:defRPr>
            </a:lvl1pPr>
            <a:lvl2pPr algn="l" defTabSz="1085307" rtl="0" eaLnBrk="0" fontAlgn="base" hangingPunct="0">
              <a:lnSpc>
                <a:spcPct val="120000"/>
              </a:lnSpc>
              <a:spcBef>
                <a:spcPct val="20000"/>
              </a:spcBef>
              <a:spcAft>
                <a:spcPct val="0"/>
              </a:spcAft>
              <a:defRPr kumimoji="1" lang="zh-CN" altLang="en-US" sz="2399" kern="1200" dirty="0" smtClean="0">
                <a:solidFill>
                  <a:schemeClr val="tx1"/>
                </a:solidFill>
                <a:latin typeface="微软雅黑" panose="020B0503020204020204" charset="-122"/>
                <a:ea typeface="微软雅黑" panose="020B0503020204020204" charset="-122"/>
                <a:cs typeface="微软雅黑" panose="020B0503020204020204" charset="-122"/>
              </a:defRPr>
            </a:lvl2pPr>
            <a:lvl3pPr marL="1345527" indent="-453798" algn="l" defTabSz="1085307" rtl="0" eaLnBrk="0" fontAlgn="base" hangingPunct="0">
              <a:lnSpc>
                <a:spcPct val="120000"/>
              </a:lnSpc>
              <a:spcBef>
                <a:spcPct val="20000"/>
              </a:spcBef>
              <a:spcAft>
                <a:spcPct val="0"/>
              </a:spcAft>
              <a:buFont typeface="Wingdings" panose="05000000000000000000" pitchFamily="2" charset="2"/>
              <a:buChar char="ü"/>
              <a:defRPr kumimoji="1" lang="zh-CN" altLang="en-US" sz="2399" kern="1200" dirty="0" smtClean="0">
                <a:solidFill>
                  <a:schemeClr val="tx1"/>
                </a:solidFill>
                <a:latin typeface="微软雅黑" panose="020B0503020204020204" charset="-122"/>
                <a:ea typeface="微软雅黑" panose="020B0503020204020204" charset="-122"/>
                <a:cs typeface="微软雅黑" panose="020B0503020204020204" charset="-122"/>
              </a:defRPr>
            </a:lvl3pPr>
            <a:lvl4pPr marL="1696506" indent="-350979" algn="l" defTabSz="1085307" rtl="0" eaLnBrk="0" fontAlgn="base" hangingPunct="0">
              <a:lnSpc>
                <a:spcPct val="120000"/>
              </a:lnSpc>
              <a:spcBef>
                <a:spcPct val="20000"/>
              </a:spcBef>
              <a:spcAft>
                <a:spcPct val="0"/>
              </a:spcAft>
              <a:buFont typeface="Arial" panose="020B0604020202020204"/>
              <a:buChar char="•"/>
              <a:defRPr kumimoji="1" lang="zh-CN" altLang="en-US" sz="2399" kern="1200" dirty="0" smtClean="0">
                <a:solidFill>
                  <a:schemeClr val="tx1"/>
                </a:solidFill>
                <a:latin typeface="微软雅黑" panose="020B0503020204020204" charset="-122"/>
                <a:ea typeface="微软雅黑" panose="020B0503020204020204" charset="-122"/>
                <a:cs typeface="微软雅黑" panose="020B0503020204020204" charset="-122"/>
              </a:defRPr>
            </a:lvl4pPr>
            <a:lvl5pPr marL="2061449" indent="-364942" algn="l" defTabSz="1085307" rtl="0" eaLnBrk="0" fontAlgn="base" hangingPunct="0">
              <a:lnSpc>
                <a:spcPct val="120000"/>
              </a:lnSpc>
              <a:spcBef>
                <a:spcPct val="20000"/>
              </a:spcBef>
              <a:spcAft>
                <a:spcPct val="0"/>
              </a:spcAft>
              <a:defRPr kumimoji="1" lang="zh-CN" altLang="en-US" sz="2399" kern="1200" dirty="0">
                <a:solidFill>
                  <a:schemeClr val="tx1"/>
                </a:solidFill>
                <a:latin typeface="微软雅黑" panose="020B0503020204020204" charset="-122"/>
                <a:ea typeface="微软雅黑" panose="020B0503020204020204" charset="-122"/>
                <a:cs typeface="微软雅黑" panose="020B0503020204020204" charset="-122"/>
              </a:defRPr>
            </a:lvl5pPr>
          </a:lstStyle>
          <a:p>
            <a:pPr lvl="0"/>
            <a:r>
              <a:rPr kumimoji="1" lang="zh-CN" altLang="en-US" dirty="0" smtClean="0"/>
              <a:t>单击此处编辑母版文本样式</a:t>
            </a:r>
          </a:p>
          <a:p>
            <a:pPr lvl="1"/>
            <a:r>
              <a:rPr kumimoji="1" lang="zh-CN" altLang="en-US" dirty="0" smtClean="0"/>
              <a:t>二级</a:t>
            </a:r>
          </a:p>
          <a:p>
            <a:pPr lvl="2"/>
            <a:r>
              <a:rPr kumimoji="1" lang="zh-CN" altLang="en-US" dirty="0" smtClean="0"/>
              <a:t>三级</a:t>
            </a:r>
          </a:p>
          <a:p>
            <a:pPr lvl="3"/>
            <a:r>
              <a:rPr kumimoji="1" lang="zh-CN" altLang="en-US" dirty="0" smtClean="0"/>
              <a:t>四级</a:t>
            </a:r>
          </a:p>
          <a:p>
            <a:pPr lvl="4"/>
            <a:r>
              <a:rPr kumimoji="1" lang="zh-CN" altLang="en-US" dirty="0" smtClean="0"/>
              <a:t>五级</a:t>
            </a:r>
            <a:endParaRPr kumimoji="1" lang="zh-CN" altLang="en-US" dirty="0"/>
          </a:p>
        </p:txBody>
      </p:sp>
      <p:cxnSp>
        <p:nvCxnSpPr>
          <p:cNvPr id="9" name="直接连接符 7"/>
          <p:cNvCxnSpPr/>
          <p:nvPr userDrawn="1"/>
        </p:nvCxnSpPr>
        <p:spPr>
          <a:xfrm>
            <a:off x="626241" y="981295"/>
            <a:ext cx="10939518" cy="0"/>
          </a:xfrm>
          <a:prstGeom prst="line">
            <a:avLst/>
          </a:prstGeom>
          <a:ln w="28575">
            <a:solidFill>
              <a:srgbClr val="0259B3"/>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9525046"/>
      </p:ext>
    </p:extLst>
  </p:cSld>
  <p:clrMapOvr>
    <a:masterClrMapping/>
  </p:clrMapOvr>
  <p:timing>
    <p:tnLst>
      <p:par>
        <p:cTn id="1" dur="indefinite" restart="never" nodeType="tmRoot"/>
      </p:par>
    </p:tnLst>
  </p:timing>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idx="1"/>
          </p:nvPr>
        </p:nvSpPr>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103714991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smtClean="0"/>
              <a:t>编辑母版文本样式</a:t>
            </a:r>
          </a:p>
        </p:txBody>
      </p:sp>
      <p:sp>
        <p:nvSpPr>
          <p:cNvPr id="4" name="日期占位符 3"/>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182019234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内容占位符 2"/>
          <p:cNvSpPr>
            <a:spLocks noGrp="1"/>
          </p:cNvSpPr>
          <p:nvPr>
            <p:ph sz="half" idx="1"/>
          </p:nvPr>
        </p:nvSpPr>
        <p:spPr>
          <a:xfrm>
            <a:off x="838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内容占位符 3"/>
          <p:cNvSpPr>
            <a:spLocks noGrp="1"/>
          </p:cNvSpPr>
          <p:nvPr>
            <p:ph sz="half" idx="2"/>
          </p:nvPr>
        </p:nvSpPr>
        <p:spPr>
          <a:xfrm>
            <a:off x="6172200" y="1825625"/>
            <a:ext cx="5181600" cy="435133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日期占位符 4"/>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376316371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smtClean="0"/>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7" name="日期占位符 6"/>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373623609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smtClean="0"/>
              <a:t>单击此处编辑母版标题样式</a:t>
            </a:r>
            <a:endParaRPr lang="zh-CN" altLang="en-US"/>
          </a:p>
        </p:txBody>
      </p:sp>
      <p:sp>
        <p:nvSpPr>
          <p:cNvPr id="3" name="日期占位符 2"/>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239520826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160447579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91080128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smtClean="0"/>
              <a:t>单击此处编辑母版标题样式</a:t>
            </a:r>
            <a:endParaRPr lang="zh-CN" altLang="en-US"/>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smtClean="0"/>
              <a:t>编辑母版文本样式</a:t>
            </a:r>
          </a:p>
        </p:txBody>
      </p:sp>
      <p:sp>
        <p:nvSpPr>
          <p:cNvPr id="5" name="日期占位符 4"/>
          <p:cNvSpPr>
            <a:spLocks noGrp="1"/>
          </p:cNvSpPr>
          <p:nvPr>
            <p:ph type="dt" sz="half" idx="10"/>
          </p:nvPr>
        </p:nvSpPr>
        <p:spPr/>
        <p:txBody>
          <a:bodyPr/>
          <a:lstStyle/>
          <a:p>
            <a:fld id="{9DFAEBC0-CDC7-4F5E-9682-F5A43A274F51}" type="datetimeFigureOut">
              <a:rPr lang="zh-CN" altLang="en-US" smtClean="0"/>
              <a:t>2019/3/18</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364943780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smtClean="0"/>
              <a:t>单击此处编辑母版标题样式</a:t>
            </a:r>
            <a:endParaRPr lang="zh-CN" altLang="en-US"/>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smtClean="0"/>
              <a:t>编辑母版文本样式</a:t>
            </a:r>
          </a:p>
          <a:p>
            <a:pPr lvl="1"/>
            <a:r>
              <a:rPr lang="zh-CN" altLang="en-US" smtClean="0"/>
              <a:t>第二级</a:t>
            </a:r>
          </a:p>
          <a:p>
            <a:pPr lvl="2"/>
            <a:r>
              <a:rPr lang="zh-CN" altLang="en-US" smtClean="0"/>
              <a:t>第三级</a:t>
            </a:r>
          </a:p>
          <a:p>
            <a:pPr lvl="3"/>
            <a:r>
              <a:rPr lang="zh-CN" altLang="en-US" smtClean="0"/>
              <a:t>第四级</a:t>
            </a:r>
          </a:p>
          <a:p>
            <a:pPr lvl="4"/>
            <a:r>
              <a:rPr lang="zh-CN" altLang="en-US" smtClean="0"/>
              <a:t>第五级</a:t>
            </a:r>
            <a:endParaRPr lang="zh-CN" altLang="en-US"/>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DFAEBC0-CDC7-4F5E-9682-F5A43A274F51}" type="datetimeFigureOut">
              <a:rPr lang="zh-CN" altLang="en-US" smtClean="0"/>
              <a:t>2019/3/18</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4C045BA-CD19-4DDA-90BB-A443398C409E}" type="slidenum">
              <a:rPr lang="zh-CN" altLang="en-US" smtClean="0"/>
              <a:t>‹#›</a:t>
            </a:fld>
            <a:endParaRPr lang="zh-CN" altLang="en-US"/>
          </a:p>
        </p:txBody>
      </p:sp>
    </p:spTree>
    <p:extLst>
      <p:ext uri="{BB962C8B-B14F-4D97-AF65-F5344CB8AC3E}">
        <p14:creationId xmlns:p14="http://schemas.microsoft.com/office/powerpoint/2010/main" val="198300859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3" Type="http://schemas.openxmlformats.org/officeDocument/2006/relationships/image" Target="../media/image11.jpeg"/><Relationship Id="rId18" Type="http://schemas.openxmlformats.org/officeDocument/2006/relationships/image" Target="../media/image16.jpeg"/><Relationship Id="rId26" Type="http://schemas.openxmlformats.org/officeDocument/2006/relationships/image" Target="../media/image24.jpeg"/><Relationship Id="rId39" Type="http://schemas.openxmlformats.org/officeDocument/2006/relationships/image" Target="../media/image37.png"/><Relationship Id="rId21" Type="http://schemas.openxmlformats.org/officeDocument/2006/relationships/image" Target="../media/image19.jpeg"/><Relationship Id="rId34" Type="http://schemas.openxmlformats.org/officeDocument/2006/relationships/image" Target="../media/image32.jpeg"/><Relationship Id="rId42" Type="http://schemas.openxmlformats.org/officeDocument/2006/relationships/image" Target="../media/image40.jpeg"/><Relationship Id="rId47" Type="http://schemas.openxmlformats.org/officeDocument/2006/relationships/image" Target="../media/image45.png"/><Relationship Id="rId7" Type="http://schemas.openxmlformats.org/officeDocument/2006/relationships/image" Target="../media/image5.png"/><Relationship Id="rId2" Type="http://schemas.openxmlformats.org/officeDocument/2006/relationships/notesSlide" Target="../notesSlides/notesSlide2.xml"/><Relationship Id="rId16" Type="http://schemas.openxmlformats.org/officeDocument/2006/relationships/image" Target="../media/image14.jpeg"/><Relationship Id="rId29" Type="http://schemas.openxmlformats.org/officeDocument/2006/relationships/image" Target="../media/image27.jpeg"/><Relationship Id="rId1" Type="http://schemas.openxmlformats.org/officeDocument/2006/relationships/slideLayout" Target="../slideLayouts/slideLayout12.xml"/><Relationship Id="rId6" Type="http://schemas.openxmlformats.org/officeDocument/2006/relationships/image" Target="../media/image4.png"/><Relationship Id="rId11" Type="http://schemas.openxmlformats.org/officeDocument/2006/relationships/image" Target="../media/image9.png"/><Relationship Id="rId24" Type="http://schemas.openxmlformats.org/officeDocument/2006/relationships/image" Target="../media/image22.jpeg"/><Relationship Id="rId32" Type="http://schemas.openxmlformats.org/officeDocument/2006/relationships/image" Target="../media/image30.jpeg"/><Relationship Id="rId37" Type="http://schemas.openxmlformats.org/officeDocument/2006/relationships/image" Target="../media/image35.png"/><Relationship Id="rId40" Type="http://schemas.openxmlformats.org/officeDocument/2006/relationships/image" Target="../media/image38.png"/><Relationship Id="rId45" Type="http://schemas.openxmlformats.org/officeDocument/2006/relationships/image" Target="../media/image43.jpeg"/><Relationship Id="rId5" Type="http://schemas.openxmlformats.org/officeDocument/2006/relationships/image" Target="../media/image3.png"/><Relationship Id="rId15" Type="http://schemas.openxmlformats.org/officeDocument/2006/relationships/image" Target="../media/image13.jpeg"/><Relationship Id="rId23" Type="http://schemas.openxmlformats.org/officeDocument/2006/relationships/image" Target="../media/image21.jpeg"/><Relationship Id="rId28" Type="http://schemas.openxmlformats.org/officeDocument/2006/relationships/image" Target="../media/image26.jpeg"/><Relationship Id="rId36" Type="http://schemas.openxmlformats.org/officeDocument/2006/relationships/image" Target="../media/image34.png"/><Relationship Id="rId10" Type="http://schemas.openxmlformats.org/officeDocument/2006/relationships/image" Target="../media/image8.png"/><Relationship Id="rId19" Type="http://schemas.openxmlformats.org/officeDocument/2006/relationships/image" Target="../media/image17.jpeg"/><Relationship Id="rId31" Type="http://schemas.openxmlformats.org/officeDocument/2006/relationships/image" Target="../media/image29.jpeg"/><Relationship Id="rId44" Type="http://schemas.openxmlformats.org/officeDocument/2006/relationships/image" Target="../media/image42.jpeg"/><Relationship Id="rId4" Type="http://schemas.openxmlformats.org/officeDocument/2006/relationships/image" Target="../media/image2.png"/><Relationship Id="rId9" Type="http://schemas.openxmlformats.org/officeDocument/2006/relationships/image" Target="../media/image7.png"/><Relationship Id="rId14" Type="http://schemas.openxmlformats.org/officeDocument/2006/relationships/image" Target="../media/image12.jpeg"/><Relationship Id="rId22" Type="http://schemas.openxmlformats.org/officeDocument/2006/relationships/image" Target="../media/image20.jpeg"/><Relationship Id="rId27" Type="http://schemas.openxmlformats.org/officeDocument/2006/relationships/image" Target="../media/image25.jpeg"/><Relationship Id="rId30" Type="http://schemas.openxmlformats.org/officeDocument/2006/relationships/image" Target="../media/image28.jpeg"/><Relationship Id="rId35" Type="http://schemas.openxmlformats.org/officeDocument/2006/relationships/image" Target="../media/image33.png"/><Relationship Id="rId43" Type="http://schemas.openxmlformats.org/officeDocument/2006/relationships/image" Target="../media/image41.png"/><Relationship Id="rId8" Type="http://schemas.openxmlformats.org/officeDocument/2006/relationships/image" Target="../media/image6.png"/><Relationship Id="rId3" Type="http://schemas.openxmlformats.org/officeDocument/2006/relationships/image" Target="../media/image1.png"/><Relationship Id="rId12" Type="http://schemas.openxmlformats.org/officeDocument/2006/relationships/image" Target="../media/image10.png"/><Relationship Id="rId17" Type="http://schemas.openxmlformats.org/officeDocument/2006/relationships/image" Target="../media/image15.jpeg"/><Relationship Id="rId25" Type="http://schemas.openxmlformats.org/officeDocument/2006/relationships/image" Target="../media/image23.jpeg"/><Relationship Id="rId33" Type="http://schemas.openxmlformats.org/officeDocument/2006/relationships/image" Target="../media/image31.jpeg"/><Relationship Id="rId38" Type="http://schemas.openxmlformats.org/officeDocument/2006/relationships/image" Target="../media/image36.png"/><Relationship Id="rId46" Type="http://schemas.openxmlformats.org/officeDocument/2006/relationships/image" Target="../media/image44.png"/><Relationship Id="rId20" Type="http://schemas.openxmlformats.org/officeDocument/2006/relationships/image" Target="../media/image18.jpeg"/><Relationship Id="rId41" Type="http://schemas.openxmlformats.org/officeDocument/2006/relationships/image" Target="../media/image39.jpeg"/></Relationships>
</file>

<file path=ppt/slides/_rels/slide4.xml.rels><?xml version="1.0" encoding="UTF-8" standalone="yes"?>
<Relationships xmlns="http://schemas.openxmlformats.org/package/2006/relationships"><Relationship Id="rId8" Type="http://schemas.openxmlformats.org/officeDocument/2006/relationships/image" Target="../media/image52.png"/><Relationship Id="rId13" Type="http://schemas.openxmlformats.org/officeDocument/2006/relationships/image" Target="../media/image57.jpeg"/><Relationship Id="rId18" Type="http://schemas.openxmlformats.org/officeDocument/2006/relationships/image" Target="../media/image62.png"/><Relationship Id="rId26" Type="http://schemas.openxmlformats.org/officeDocument/2006/relationships/image" Target="../media/image70.jpeg"/><Relationship Id="rId3" Type="http://schemas.openxmlformats.org/officeDocument/2006/relationships/image" Target="../media/image47.png"/><Relationship Id="rId21" Type="http://schemas.openxmlformats.org/officeDocument/2006/relationships/image" Target="../media/image65.png"/><Relationship Id="rId7" Type="http://schemas.openxmlformats.org/officeDocument/2006/relationships/image" Target="../media/image51.png"/><Relationship Id="rId12" Type="http://schemas.openxmlformats.org/officeDocument/2006/relationships/image" Target="../media/image56.png"/><Relationship Id="rId17" Type="http://schemas.openxmlformats.org/officeDocument/2006/relationships/image" Target="../media/image61.png"/><Relationship Id="rId25" Type="http://schemas.openxmlformats.org/officeDocument/2006/relationships/image" Target="../media/image69.jpeg"/><Relationship Id="rId2" Type="http://schemas.openxmlformats.org/officeDocument/2006/relationships/image" Target="../media/image46.png"/><Relationship Id="rId16" Type="http://schemas.openxmlformats.org/officeDocument/2006/relationships/image" Target="../media/image60.png"/><Relationship Id="rId20" Type="http://schemas.openxmlformats.org/officeDocument/2006/relationships/image" Target="../media/image64.png"/><Relationship Id="rId1" Type="http://schemas.openxmlformats.org/officeDocument/2006/relationships/slideLayout" Target="../slideLayouts/slideLayout12.xml"/><Relationship Id="rId6" Type="http://schemas.openxmlformats.org/officeDocument/2006/relationships/image" Target="../media/image50.png"/><Relationship Id="rId11" Type="http://schemas.openxmlformats.org/officeDocument/2006/relationships/image" Target="../media/image55.png"/><Relationship Id="rId24" Type="http://schemas.openxmlformats.org/officeDocument/2006/relationships/image" Target="../media/image68.jpeg"/><Relationship Id="rId5" Type="http://schemas.openxmlformats.org/officeDocument/2006/relationships/image" Target="../media/image49.png"/><Relationship Id="rId15" Type="http://schemas.openxmlformats.org/officeDocument/2006/relationships/image" Target="../media/image59.png"/><Relationship Id="rId23" Type="http://schemas.openxmlformats.org/officeDocument/2006/relationships/image" Target="../media/image67.png"/><Relationship Id="rId10" Type="http://schemas.openxmlformats.org/officeDocument/2006/relationships/image" Target="../media/image54.png"/><Relationship Id="rId19" Type="http://schemas.openxmlformats.org/officeDocument/2006/relationships/image" Target="../media/image63.png"/><Relationship Id="rId4" Type="http://schemas.openxmlformats.org/officeDocument/2006/relationships/image" Target="../media/image48.png"/><Relationship Id="rId9" Type="http://schemas.openxmlformats.org/officeDocument/2006/relationships/image" Target="../media/image53.png"/><Relationship Id="rId14" Type="http://schemas.openxmlformats.org/officeDocument/2006/relationships/image" Target="../media/image58.png"/><Relationship Id="rId22" Type="http://schemas.openxmlformats.org/officeDocument/2006/relationships/image" Target="../media/image66.png"/></Relationships>
</file>

<file path=ppt/slides/_rels/slide5.xml.rels><?xml version="1.0" encoding="UTF-8" standalone="yes"?>
<Relationships xmlns="http://schemas.openxmlformats.org/package/2006/relationships"><Relationship Id="rId13" Type="http://schemas.openxmlformats.org/officeDocument/2006/relationships/image" Target="../media/image79.png"/><Relationship Id="rId18" Type="http://schemas.openxmlformats.org/officeDocument/2006/relationships/image" Target="../media/image84.png"/><Relationship Id="rId26" Type="http://schemas.openxmlformats.org/officeDocument/2006/relationships/image" Target="../media/image91.png"/><Relationship Id="rId21" Type="http://schemas.openxmlformats.org/officeDocument/2006/relationships/image" Target="../media/image53.png"/><Relationship Id="rId34" Type="http://schemas.openxmlformats.org/officeDocument/2006/relationships/image" Target="../media/image99.png"/><Relationship Id="rId7" Type="http://schemas.openxmlformats.org/officeDocument/2006/relationships/image" Target="../media/image74.png"/><Relationship Id="rId12" Type="http://schemas.openxmlformats.org/officeDocument/2006/relationships/image" Target="../media/image67.png"/><Relationship Id="rId17" Type="http://schemas.openxmlformats.org/officeDocument/2006/relationships/image" Target="../media/image83.png"/><Relationship Id="rId25" Type="http://schemas.openxmlformats.org/officeDocument/2006/relationships/image" Target="../media/image90.png"/><Relationship Id="rId33" Type="http://schemas.openxmlformats.org/officeDocument/2006/relationships/image" Target="../media/image98.jpeg"/><Relationship Id="rId2" Type="http://schemas.openxmlformats.org/officeDocument/2006/relationships/image" Target="../media/image71.png"/><Relationship Id="rId16" Type="http://schemas.openxmlformats.org/officeDocument/2006/relationships/image" Target="../media/image82.png"/><Relationship Id="rId20" Type="http://schemas.openxmlformats.org/officeDocument/2006/relationships/image" Target="../media/image86.png"/><Relationship Id="rId29" Type="http://schemas.openxmlformats.org/officeDocument/2006/relationships/image" Target="../media/image94.png"/><Relationship Id="rId1" Type="http://schemas.openxmlformats.org/officeDocument/2006/relationships/slideLayout" Target="../slideLayouts/slideLayout12.xml"/><Relationship Id="rId6" Type="http://schemas.openxmlformats.org/officeDocument/2006/relationships/image" Target="../media/image59.png"/><Relationship Id="rId11" Type="http://schemas.openxmlformats.org/officeDocument/2006/relationships/image" Target="../media/image78.png"/><Relationship Id="rId24" Type="http://schemas.openxmlformats.org/officeDocument/2006/relationships/image" Target="../media/image89.png"/><Relationship Id="rId32" Type="http://schemas.openxmlformats.org/officeDocument/2006/relationships/image" Target="../media/image97.jpeg"/><Relationship Id="rId37" Type="http://schemas.openxmlformats.org/officeDocument/2006/relationships/image" Target="../media/image102.png"/><Relationship Id="rId5" Type="http://schemas.openxmlformats.org/officeDocument/2006/relationships/image" Target="../media/image55.png"/><Relationship Id="rId15" Type="http://schemas.openxmlformats.org/officeDocument/2006/relationships/image" Target="../media/image81.png"/><Relationship Id="rId23" Type="http://schemas.openxmlformats.org/officeDocument/2006/relationships/image" Target="../media/image88.png"/><Relationship Id="rId28" Type="http://schemas.openxmlformats.org/officeDocument/2006/relationships/image" Target="../media/image93.png"/><Relationship Id="rId36" Type="http://schemas.openxmlformats.org/officeDocument/2006/relationships/image" Target="../media/image101.png"/><Relationship Id="rId10" Type="http://schemas.openxmlformats.org/officeDocument/2006/relationships/image" Target="../media/image77.png"/><Relationship Id="rId19" Type="http://schemas.openxmlformats.org/officeDocument/2006/relationships/image" Target="../media/image85.png"/><Relationship Id="rId31" Type="http://schemas.openxmlformats.org/officeDocument/2006/relationships/image" Target="../media/image96.jpeg"/><Relationship Id="rId4" Type="http://schemas.openxmlformats.org/officeDocument/2006/relationships/image" Target="../media/image73.jpeg"/><Relationship Id="rId9" Type="http://schemas.openxmlformats.org/officeDocument/2006/relationships/image" Target="../media/image76.png"/><Relationship Id="rId14" Type="http://schemas.openxmlformats.org/officeDocument/2006/relationships/image" Target="../media/image80.png"/><Relationship Id="rId22" Type="http://schemas.openxmlformats.org/officeDocument/2006/relationships/image" Target="../media/image87.png"/><Relationship Id="rId27" Type="http://schemas.openxmlformats.org/officeDocument/2006/relationships/image" Target="../media/image92.png"/><Relationship Id="rId30" Type="http://schemas.openxmlformats.org/officeDocument/2006/relationships/image" Target="../media/image95.jpeg"/><Relationship Id="rId35" Type="http://schemas.openxmlformats.org/officeDocument/2006/relationships/image" Target="../media/image100.png"/><Relationship Id="rId8" Type="http://schemas.openxmlformats.org/officeDocument/2006/relationships/image" Target="../media/image75.png"/><Relationship Id="rId3" Type="http://schemas.openxmlformats.org/officeDocument/2006/relationships/image" Target="../media/image72.png"/></Relationships>
</file>

<file path=ppt/slides/_rels/slide6.xml.rels><?xml version="1.0" encoding="UTF-8" standalone="yes"?>
<Relationships xmlns="http://schemas.openxmlformats.org/package/2006/relationships"><Relationship Id="rId13" Type="http://schemas.openxmlformats.org/officeDocument/2006/relationships/image" Target="../media/image113.png"/><Relationship Id="rId18" Type="http://schemas.openxmlformats.org/officeDocument/2006/relationships/image" Target="../media/image118.png"/><Relationship Id="rId26" Type="http://schemas.openxmlformats.org/officeDocument/2006/relationships/image" Target="../media/image87.png"/><Relationship Id="rId3" Type="http://schemas.openxmlformats.org/officeDocument/2006/relationships/image" Target="../media/image104.png"/><Relationship Id="rId21" Type="http://schemas.openxmlformats.org/officeDocument/2006/relationships/image" Target="../media/image121.png"/><Relationship Id="rId34" Type="http://schemas.openxmlformats.org/officeDocument/2006/relationships/image" Target="../media/image128.jpeg"/><Relationship Id="rId7" Type="http://schemas.openxmlformats.org/officeDocument/2006/relationships/image" Target="../media/image107.png"/><Relationship Id="rId12" Type="http://schemas.openxmlformats.org/officeDocument/2006/relationships/image" Target="../media/image112.png"/><Relationship Id="rId17" Type="http://schemas.openxmlformats.org/officeDocument/2006/relationships/image" Target="../media/image117.png"/><Relationship Id="rId25" Type="http://schemas.openxmlformats.org/officeDocument/2006/relationships/image" Target="../media/image125.png"/><Relationship Id="rId33" Type="http://schemas.openxmlformats.org/officeDocument/2006/relationships/image" Target="../media/image127.png"/><Relationship Id="rId2" Type="http://schemas.openxmlformats.org/officeDocument/2006/relationships/image" Target="../media/image103.png"/><Relationship Id="rId16" Type="http://schemas.openxmlformats.org/officeDocument/2006/relationships/image" Target="../media/image116.png"/><Relationship Id="rId20" Type="http://schemas.openxmlformats.org/officeDocument/2006/relationships/image" Target="../media/image120.png"/><Relationship Id="rId29" Type="http://schemas.openxmlformats.org/officeDocument/2006/relationships/image" Target="../media/image126.png"/><Relationship Id="rId1" Type="http://schemas.openxmlformats.org/officeDocument/2006/relationships/slideLayout" Target="../slideLayouts/slideLayout12.xml"/><Relationship Id="rId6" Type="http://schemas.openxmlformats.org/officeDocument/2006/relationships/image" Target="../media/image106.png"/><Relationship Id="rId11" Type="http://schemas.openxmlformats.org/officeDocument/2006/relationships/image" Target="../media/image111.png"/><Relationship Id="rId24" Type="http://schemas.openxmlformats.org/officeDocument/2006/relationships/image" Target="../media/image124.png"/><Relationship Id="rId32" Type="http://schemas.openxmlformats.org/officeDocument/2006/relationships/image" Target="../media/image89.png"/><Relationship Id="rId5" Type="http://schemas.openxmlformats.org/officeDocument/2006/relationships/image" Target="../media/image56.png"/><Relationship Id="rId15" Type="http://schemas.openxmlformats.org/officeDocument/2006/relationships/image" Target="../media/image115.png"/><Relationship Id="rId23" Type="http://schemas.openxmlformats.org/officeDocument/2006/relationships/image" Target="../media/image123.png"/><Relationship Id="rId28" Type="http://schemas.openxmlformats.org/officeDocument/2006/relationships/image" Target="../media/image90.png"/><Relationship Id="rId36" Type="http://schemas.openxmlformats.org/officeDocument/2006/relationships/image" Target="../media/image130.png"/><Relationship Id="rId10" Type="http://schemas.openxmlformats.org/officeDocument/2006/relationships/image" Target="../media/image110.png"/><Relationship Id="rId19" Type="http://schemas.openxmlformats.org/officeDocument/2006/relationships/image" Target="../media/image119.png"/><Relationship Id="rId31" Type="http://schemas.openxmlformats.org/officeDocument/2006/relationships/image" Target="../media/image85.png"/><Relationship Id="rId4" Type="http://schemas.openxmlformats.org/officeDocument/2006/relationships/image" Target="../media/image105.png"/><Relationship Id="rId9" Type="http://schemas.openxmlformats.org/officeDocument/2006/relationships/image" Target="../media/image109.png"/><Relationship Id="rId14" Type="http://schemas.openxmlformats.org/officeDocument/2006/relationships/image" Target="../media/image114.png"/><Relationship Id="rId22" Type="http://schemas.openxmlformats.org/officeDocument/2006/relationships/image" Target="../media/image122.png"/><Relationship Id="rId27" Type="http://schemas.openxmlformats.org/officeDocument/2006/relationships/image" Target="../media/image88.png"/><Relationship Id="rId30" Type="http://schemas.openxmlformats.org/officeDocument/2006/relationships/image" Target="../media/image71.png"/><Relationship Id="rId35" Type="http://schemas.openxmlformats.org/officeDocument/2006/relationships/image" Target="../media/image129.jpeg"/><Relationship Id="rId8" Type="http://schemas.openxmlformats.org/officeDocument/2006/relationships/image" Target="../media/image108.png"/></Relationships>
</file>

<file path=ppt/slides/_rels/slide7.xml.rels><?xml version="1.0" encoding="UTF-8" standalone="yes"?>
<Relationships xmlns="http://schemas.openxmlformats.org/package/2006/relationships"><Relationship Id="rId13" Type="http://schemas.openxmlformats.org/officeDocument/2006/relationships/image" Target="../media/image142.png"/><Relationship Id="rId18" Type="http://schemas.openxmlformats.org/officeDocument/2006/relationships/image" Target="../media/image146.jpeg"/><Relationship Id="rId26" Type="http://schemas.openxmlformats.org/officeDocument/2006/relationships/image" Target="../media/image154.jpeg"/><Relationship Id="rId39" Type="http://schemas.openxmlformats.org/officeDocument/2006/relationships/image" Target="../media/image32.jpeg"/><Relationship Id="rId21" Type="http://schemas.openxmlformats.org/officeDocument/2006/relationships/image" Target="../media/image149.jpeg"/><Relationship Id="rId34" Type="http://schemas.openxmlformats.org/officeDocument/2006/relationships/image" Target="../media/image12.jpeg"/><Relationship Id="rId7" Type="http://schemas.openxmlformats.org/officeDocument/2006/relationships/image" Target="../media/image136.jpeg"/><Relationship Id="rId2" Type="http://schemas.openxmlformats.org/officeDocument/2006/relationships/image" Target="../media/image131.png"/><Relationship Id="rId16" Type="http://schemas.openxmlformats.org/officeDocument/2006/relationships/image" Target="../media/image7.png"/><Relationship Id="rId20" Type="http://schemas.openxmlformats.org/officeDocument/2006/relationships/image" Target="../media/image148.jpeg"/><Relationship Id="rId29" Type="http://schemas.openxmlformats.org/officeDocument/2006/relationships/image" Target="../media/image157.jpeg"/><Relationship Id="rId41" Type="http://schemas.openxmlformats.org/officeDocument/2006/relationships/image" Target="../media/image35.png"/><Relationship Id="rId1" Type="http://schemas.openxmlformats.org/officeDocument/2006/relationships/slideLayout" Target="../slideLayouts/slideLayout12.xml"/><Relationship Id="rId6" Type="http://schemas.openxmlformats.org/officeDocument/2006/relationships/image" Target="../media/image135.jpeg"/><Relationship Id="rId11" Type="http://schemas.openxmlformats.org/officeDocument/2006/relationships/image" Target="../media/image140.png"/><Relationship Id="rId24" Type="http://schemas.openxmlformats.org/officeDocument/2006/relationships/image" Target="../media/image152.jpeg"/><Relationship Id="rId32" Type="http://schemas.openxmlformats.org/officeDocument/2006/relationships/image" Target="../media/image10.png"/><Relationship Id="rId37" Type="http://schemas.openxmlformats.org/officeDocument/2006/relationships/image" Target="../media/image18.jpeg"/><Relationship Id="rId40" Type="http://schemas.openxmlformats.org/officeDocument/2006/relationships/image" Target="../media/image34.png"/><Relationship Id="rId5" Type="http://schemas.openxmlformats.org/officeDocument/2006/relationships/image" Target="../media/image134.jpeg"/><Relationship Id="rId15" Type="http://schemas.openxmlformats.org/officeDocument/2006/relationships/image" Target="../media/image144.png"/><Relationship Id="rId23" Type="http://schemas.openxmlformats.org/officeDocument/2006/relationships/image" Target="../media/image151.jpeg"/><Relationship Id="rId28" Type="http://schemas.openxmlformats.org/officeDocument/2006/relationships/image" Target="../media/image156.jpeg"/><Relationship Id="rId36" Type="http://schemas.openxmlformats.org/officeDocument/2006/relationships/image" Target="../media/image14.jpeg"/><Relationship Id="rId10" Type="http://schemas.openxmlformats.org/officeDocument/2006/relationships/image" Target="../media/image139.png"/><Relationship Id="rId19" Type="http://schemas.openxmlformats.org/officeDocument/2006/relationships/image" Target="../media/image147.jpeg"/><Relationship Id="rId31" Type="http://schemas.openxmlformats.org/officeDocument/2006/relationships/image" Target="../media/image6.png"/><Relationship Id="rId4" Type="http://schemas.openxmlformats.org/officeDocument/2006/relationships/image" Target="../media/image133.jpeg"/><Relationship Id="rId9" Type="http://schemas.openxmlformats.org/officeDocument/2006/relationships/image" Target="../media/image138.jpeg"/><Relationship Id="rId14" Type="http://schemas.openxmlformats.org/officeDocument/2006/relationships/image" Target="../media/image143.png"/><Relationship Id="rId22" Type="http://schemas.openxmlformats.org/officeDocument/2006/relationships/image" Target="../media/image150.jpeg"/><Relationship Id="rId27" Type="http://schemas.openxmlformats.org/officeDocument/2006/relationships/image" Target="../media/image155.jpeg"/><Relationship Id="rId30" Type="http://schemas.openxmlformats.org/officeDocument/2006/relationships/image" Target="../media/image158.jpeg"/><Relationship Id="rId35" Type="http://schemas.openxmlformats.org/officeDocument/2006/relationships/image" Target="../media/image13.jpeg"/><Relationship Id="rId8" Type="http://schemas.openxmlformats.org/officeDocument/2006/relationships/image" Target="../media/image137.jpeg"/><Relationship Id="rId3" Type="http://schemas.openxmlformats.org/officeDocument/2006/relationships/image" Target="../media/image132.png"/><Relationship Id="rId12" Type="http://schemas.openxmlformats.org/officeDocument/2006/relationships/image" Target="../media/image141.png"/><Relationship Id="rId17" Type="http://schemas.openxmlformats.org/officeDocument/2006/relationships/image" Target="../media/image145.jpeg"/><Relationship Id="rId25" Type="http://schemas.openxmlformats.org/officeDocument/2006/relationships/image" Target="../media/image153.jpeg"/><Relationship Id="rId33" Type="http://schemas.openxmlformats.org/officeDocument/2006/relationships/image" Target="../media/image11.jpeg"/><Relationship Id="rId38" Type="http://schemas.openxmlformats.org/officeDocument/2006/relationships/image" Target="../media/image3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smtClean="0"/>
              <a:t>主要方面</a:t>
            </a:r>
            <a:endParaRPr lang="zh-CN" altLang="en-US" dirty="0"/>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t>1</a:t>
            </a:fld>
            <a:endParaRPr lang="zh-CN" altLang="en-US" dirty="0"/>
          </a:p>
        </p:txBody>
      </p:sp>
      <p:sp>
        <p:nvSpPr>
          <p:cNvPr id="4" name="内容占位符 3"/>
          <p:cNvSpPr>
            <a:spLocks noGrp="1"/>
          </p:cNvSpPr>
          <p:nvPr>
            <p:ph sz="quarter" idx="13"/>
          </p:nvPr>
        </p:nvSpPr>
        <p:spPr/>
        <p:txBody>
          <a:bodyPr/>
          <a:lstStyle/>
          <a:p>
            <a:r>
              <a:rPr lang="en-US" altLang="zh-CN" dirty="0" smtClean="0"/>
              <a:t>1 </a:t>
            </a:r>
            <a:r>
              <a:rPr lang="zh-CN" altLang="en-US" dirty="0" smtClean="0"/>
              <a:t>标注数据处理</a:t>
            </a:r>
            <a:endParaRPr lang="en-US" altLang="zh-CN" dirty="0" smtClean="0"/>
          </a:p>
          <a:p>
            <a:r>
              <a:rPr lang="en-US" altLang="zh-CN" dirty="0" smtClean="0"/>
              <a:t>2 </a:t>
            </a:r>
            <a:r>
              <a:rPr lang="zh-CN" altLang="en-US" dirty="0" smtClean="0"/>
              <a:t>模型</a:t>
            </a:r>
            <a:endParaRPr lang="en-US" altLang="zh-CN" dirty="0" smtClean="0"/>
          </a:p>
          <a:p>
            <a:r>
              <a:rPr lang="en-US" altLang="zh-CN" dirty="0" smtClean="0"/>
              <a:t>3 </a:t>
            </a:r>
            <a:r>
              <a:rPr lang="zh-CN" altLang="en-US" dirty="0" smtClean="0"/>
              <a:t>图像预处理</a:t>
            </a:r>
            <a:endParaRPr lang="en-US" altLang="zh-CN" dirty="0" smtClean="0"/>
          </a:p>
          <a:p>
            <a:r>
              <a:rPr lang="en-US" altLang="zh-CN" dirty="0" smtClean="0"/>
              <a:t>4 </a:t>
            </a:r>
            <a:r>
              <a:rPr lang="zh-CN" altLang="en-US" dirty="0" smtClean="0"/>
              <a:t>系统</a:t>
            </a:r>
            <a:endParaRPr lang="zh-CN" altLang="en-US" dirty="0"/>
          </a:p>
        </p:txBody>
      </p:sp>
    </p:spTree>
    <p:extLst>
      <p:ext uri="{BB962C8B-B14F-4D97-AF65-F5344CB8AC3E}">
        <p14:creationId xmlns:p14="http://schemas.microsoft.com/office/powerpoint/2010/main" val="145444338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dirty="0" smtClean="0">
                <a:latin typeface="微软雅黑 Light" panose="020B0502040204020203" pitchFamily="34" charset="-122"/>
                <a:ea typeface="微软雅黑 Light" panose="020B0502040204020203" pitchFamily="34" charset="-122"/>
                <a:sym typeface="+mn-ea"/>
              </a:rPr>
              <a:t>1 </a:t>
            </a:r>
            <a:r>
              <a:rPr lang="zh-CN" altLang="en-US" dirty="0" smtClean="0">
                <a:latin typeface="微软雅黑 Light" panose="020B0502040204020203" pitchFamily="34" charset="-122"/>
                <a:ea typeface="微软雅黑 Light" panose="020B0502040204020203" pitchFamily="34" charset="-122"/>
                <a:sym typeface="+mn-ea"/>
              </a:rPr>
              <a:t>数据处理</a:t>
            </a:r>
            <a:endParaRPr lang="zh-CN" altLang="en-US" dirty="0"/>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t>2</a:t>
            </a:fld>
            <a:endParaRPr lang="zh-CN" altLang="en-US" dirty="0"/>
          </a:p>
        </p:txBody>
      </p:sp>
      <p:sp>
        <p:nvSpPr>
          <p:cNvPr id="8" name="内容占位符 3"/>
          <p:cNvSpPr>
            <a:spLocks noGrp="1"/>
          </p:cNvSpPr>
          <p:nvPr>
            <p:ph sz="quarter" idx="13"/>
          </p:nvPr>
        </p:nvSpPr>
        <p:spPr>
          <a:xfrm>
            <a:off x="619384" y="1197914"/>
            <a:ext cx="10963333" cy="4822025"/>
          </a:xfrm>
        </p:spPr>
        <p:txBody>
          <a:bodyPr/>
          <a:lstStyle/>
          <a:p>
            <a:r>
              <a:rPr lang="en-US" altLang="zh-CN" sz="1999" dirty="0"/>
              <a:t>1 </a:t>
            </a:r>
            <a:r>
              <a:rPr lang="zh-CN" altLang="en-US" dirty="0" smtClean="0"/>
              <a:t>处理数据错误</a:t>
            </a:r>
            <a:endParaRPr lang="en-US" altLang="zh-CN" dirty="0" smtClean="0"/>
          </a:p>
          <a:p>
            <a:pPr marL="0" indent="0">
              <a:buNone/>
            </a:pPr>
            <a:endParaRPr lang="en-US" altLang="zh-CN" dirty="0" smtClean="0"/>
          </a:p>
          <a:p>
            <a:pPr marL="0" indent="0">
              <a:buNone/>
            </a:pPr>
            <a:endParaRPr lang="en-US" altLang="zh-CN" dirty="0"/>
          </a:p>
          <a:p>
            <a:pPr marL="0" indent="0">
              <a:buNone/>
            </a:pPr>
            <a:endParaRPr lang="en-US" altLang="zh-CN" dirty="0" smtClean="0"/>
          </a:p>
          <a:p>
            <a:pPr marL="0" indent="0">
              <a:buNone/>
            </a:pPr>
            <a:endParaRPr lang="en-US" altLang="zh-CN" dirty="0" smtClean="0"/>
          </a:p>
          <a:p>
            <a:r>
              <a:rPr lang="en-US" altLang="zh-CN" dirty="0" smtClean="0"/>
              <a:t>2 </a:t>
            </a:r>
            <a:r>
              <a:rPr lang="zh-CN" altLang="en-US" dirty="0" smtClean="0"/>
              <a:t>最后可用标注</a:t>
            </a:r>
            <a:endParaRPr lang="zh-CN" altLang="en-US" dirty="0"/>
          </a:p>
          <a:p>
            <a:pPr lvl="1"/>
            <a:r>
              <a:rPr lang="en-US" altLang="zh-CN" dirty="0"/>
              <a:t>8037</a:t>
            </a:r>
            <a:r>
              <a:rPr lang="zh-CN" altLang="zh-CN" dirty="0"/>
              <a:t>条处理后的标注</a:t>
            </a:r>
            <a:endParaRPr sz="1799" dirty="0"/>
          </a:p>
        </p:txBody>
      </p:sp>
      <p:graphicFrame>
        <p:nvGraphicFramePr>
          <p:cNvPr id="6" name="内容占位符 4"/>
          <p:cNvGraphicFramePr>
            <a:graphicFrameLocks/>
          </p:cNvGraphicFramePr>
          <p:nvPr>
            <p:extLst/>
          </p:nvPr>
        </p:nvGraphicFramePr>
        <p:xfrm>
          <a:off x="1777769" y="1780002"/>
          <a:ext cx="8636463" cy="1828800"/>
        </p:xfrm>
        <a:graphic>
          <a:graphicData uri="http://schemas.openxmlformats.org/drawingml/2006/table">
            <a:tbl>
              <a:tblPr firstRow="1" firstCol="1" bandRow="1">
                <a:tableStyleId>{5C22544A-7EE6-4342-B048-85BDC9FD1C3A}</a:tableStyleId>
              </a:tblPr>
              <a:tblGrid>
                <a:gridCol w="2515105">
                  <a:extLst>
                    <a:ext uri="{9D8B030D-6E8A-4147-A177-3AD203B41FA5}">
                      <a16:colId xmlns:a16="http://schemas.microsoft.com/office/drawing/2014/main" val="20000"/>
                    </a:ext>
                  </a:extLst>
                </a:gridCol>
                <a:gridCol w="2341080">
                  <a:extLst>
                    <a:ext uri="{9D8B030D-6E8A-4147-A177-3AD203B41FA5}">
                      <a16:colId xmlns:a16="http://schemas.microsoft.com/office/drawing/2014/main" val="20001"/>
                    </a:ext>
                  </a:extLst>
                </a:gridCol>
                <a:gridCol w="3780278">
                  <a:extLst>
                    <a:ext uri="{9D8B030D-6E8A-4147-A177-3AD203B41FA5}">
                      <a16:colId xmlns:a16="http://schemas.microsoft.com/office/drawing/2014/main" val="20002"/>
                    </a:ext>
                  </a:extLst>
                </a:gridCol>
              </a:tblGrid>
              <a:tr h="365570">
                <a:tc>
                  <a:txBody>
                    <a:bodyPr/>
                    <a:lstStyle/>
                    <a:p>
                      <a:pPr algn="ctr">
                        <a:spcAft>
                          <a:spcPts val="0"/>
                        </a:spcAft>
                      </a:pPr>
                      <a:r>
                        <a:rPr lang="zh-CN" sz="2400" kern="100" dirty="0">
                          <a:effectLst/>
                        </a:rPr>
                        <a:t>错误类型</a:t>
                      </a:r>
                      <a:endParaRPr lang="zh-CN" sz="2400" kern="100" dirty="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zh-CN" sz="2400" kern="100">
                          <a:effectLst/>
                        </a:rPr>
                        <a:t>数目</a:t>
                      </a:r>
                      <a:endParaRPr lang="zh-CN" sz="2400" kern="10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zh-CN" sz="2400" kern="100">
                          <a:effectLst/>
                        </a:rPr>
                        <a:t>占比（样本总数</a:t>
                      </a:r>
                      <a:r>
                        <a:rPr lang="en-US" sz="2400" kern="100">
                          <a:effectLst/>
                        </a:rPr>
                        <a:t>7940</a:t>
                      </a:r>
                      <a:r>
                        <a:rPr lang="zh-CN" sz="2400" kern="100">
                          <a:effectLst/>
                        </a:rPr>
                        <a:t>）</a:t>
                      </a:r>
                      <a:endParaRPr lang="zh-CN" sz="2400" kern="100">
                        <a:effectLst/>
                        <a:latin typeface="等线"/>
                        <a:ea typeface="等线"/>
                        <a:cs typeface="Times New Roman" panose="02020603050405020304" pitchFamily="18" charset="0"/>
                      </a:endParaRPr>
                    </a:p>
                  </a:txBody>
                  <a:tcPr marL="68544" marR="68544" marT="0" marB="0"/>
                </a:tc>
                <a:extLst>
                  <a:ext uri="{0D108BD9-81ED-4DB2-BD59-A6C34878D82A}">
                    <a16:rowId xmlns:a16="http://schemas.microsoft.com/office/drawing/2014/main" val="10000"/>
                  </a:ext>
                </a:extLst>
              </a:tr>
              <a:tr h="365570">
                <a:tc>
                  <a:txBody>
                    <a:bodyPr/>
                    <a:lstStyle/>
                    <a:p>
                      <a:pPr algn="ctr">
                        <a:spcAft>
                          <a:spcPts val="0"/>
                        </a:spcAft>
                      </a:pPr>
                      <a:r>
                        <a:rPr lang="en-US" sz="2400" kern="100">
                          <a:effectLst/>
                        </a:rPr>
                        <a:t>Item</a:t>
                      </a:r>
                      <a:endParaRPr lang="zh-CN" sz="2400" kern="10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en-US" sz="2400" kern="100">
                          <a:effectLst/>
                        </a:rPr>
                        <a:t>1455</a:t>
                      </a:r>
                      <a:endParaRPr lang="zh-CN" sz="2400" kern="10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en-US" sz="2400" kern="100">
                          <a:effectLst/>
                        </a:rPr>
                        <a:t>17.6%</a:t>
                      </a:r>
                      <a:endParaRPr lang="zh-CN" sz="2400" kern="100">
                        <a:effectLst/>
                        <a:latin typeface="等线"/>
                        <a:ea typeface="等线"/>
                        <a:cs typeface="Times New Roman" panose="02020603050405020304" pitchFamily="18" charset="0"/>
                      </a:endParaRPr>
                    </a:p>
                  </a:txBody>
                  <a:tcPr marL="68544" marR="68544" marT="0" marB="0"/>
                </a:tc>
                <a:extLst>
                  <a:ext uri="{0D108BD9-81ED-4DB2-BD59-A6C34878D82A}">
                    <a16:rowId xmlns:a16="http://schemas.microsoft.com/office/drawing/2014/main" val="10001"/>
                  </a:ext>
                </a:extLst>
              </a:tr>
              <a:tr h="365570">
                <a:tc>
                  <a:txBody>
                    <a:bodyPr/>
                    <a:lstStyle/>
                    <a:p>
                      <a:pPr algn="ctr">
                        <a:spcAft>
                          <a:spcPts val="0"/>
                        </a:spcAft>
                      </a:pPr>
                      <a:r>
                        <a:rPr lang="en-US" sz="2400" kern="100">
                          <a:effectLst/>
                        </a:rPr>
                        <a:t>Textures</a:t>
                      </a:r>
                      <a:endParaRPr lang="zh-CN" sz="2400" kern="10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en-US" sz="2400" kern="100">
                          <a:effectLst/>
                        </a:rPr>
                        <a:t>1405</a:t>
                      </a:r>
                      <a:endParaRPr lang="zh-CN" sz="2400" kern="10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en-US" sz="2400" kern="100">
                          <a:effectLst/>
                        </a:rPr>
                        <a:t>17.0%</a:t>
                      </a:r>
                      <a:endParaRPr lang="zh-CN" sz="2400" kern="100">
                        <a:effectLst/>
                        <a:latin typeface="等线"/>
                        <a:ea typeface="等线"/>
                        <a:cs typeface="Times New Roman" panose="02020603050405020304" pitchFamily="18" charset="0"/>
                      </a:endParaRPr>
                    </a:p>
                  </a:txBody>
                  <a:tcPr marL="68544" marR="68544" marT="0" marB="0"/>
                </a:tc>
                <a:extLst>
                  <a:ext uri="{0D108BD9-81ED-4DB2-BD59-A6C34878D82A}">
                    <a16:rowId xmlns:a16="http://schemas.microsoft.com/office/drawing/2014/main" val="10002"/>
                  </a:ext>
                </a:extLst>
              </a:tr>
              <a:tr h="365570">
                <a:tc>
                  <a:txBody>
                    <a:bodyPr/>
                    <a:lstStyle/>
                    <a:p>
                      <a:pPr algn="ctr">
                        <a:spcAft>
                          <a:spcPts val="0"/>
                        </a:spcAft>
                      </a:pPr>
                      <a:r>
                        <a:rPr lang="en-US" sz="2400" kern="100">
                          <a:effectLst/>
                        </a:rPr>
                        <a:t>Color1</a:t>
                      </a:r>
                      <a:endParaRPr lang="zh-CN" sz="2400" kern="10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en-US" sz="2400" kern="100">
                          <a:effectLst/>
                        </a:rPr>
                        <a:t>1521</a:t>
                      </a:r>
                      <a:endParaRPr lang="zh-CN" sz="2400" kern="10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en-US" sz="2400" kern="100">
                          <a:effectLst/>
                        </a:rPr>
                        <a:t>18.4%</a:t>
                      </a:r>
                      <a:endParaRPr lang="zh-CN" sz="2400" kern="100">
                        <a:effectLst/>
                        <a:latin typeface="等线"/>
                        <a:ea typeface="等线"/>
                        <a:cs typeface="Times New Roman" panose="02020603050405020304" pitchFamily="18" charset="0"/>
                      </a:endParaRPr>
                    </a:p>
                  </a:txBody>
                  <a:tcPr marL="68544" marR="68544" marT="0" marB="0"/>
                </a:tc>
                <a:extLst>
                  <a:ext uri="{0D108BD9-81ED-4DB2-BD59-A6C34878D82A}">
                    <a16:rowId xmlns:a16="http://schemas.microsoft.com/office/drawing/2014/main" val="10003"/>
                  </a:ext>
                </a:extLst>
              </a:tr>
              <a:tr h="365570">
                <a:tc>
                  <a:txBody>
                    <a:bodyPr/>
                    <a:lstStyle/>
                    <a:p>
                      <a:pPr algn="ctr">
                        <a:spcAft>
                          <a:spcPts val="0"/>
                        </a:spcAft>
                      </a:pPr>
                      <a:r>
                        <a:rPr lang="en-US" sz="2400" kern="100">
                          <a:effectLst/>
                        </a:rPr>
                        <a:t>Color2</a:t>
                      </a:r>
                      <a:endParaRPr lang="zh-CN" sz="2400" kern="10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en-US" sz="2400" kern="100">
                          <a:effectLst/>
                        </a:rPr>
                        <a:t>3365</a:t>
                      </a:r>
                      <a:endParaRPr lang="zh-CN" sz="2400" kern="100">
                        <a:effectLst/>
                        <a:latin typeface="等线"/>
                        <a:ea typeface="等线"/>
                        <a:cs typeface="Times New Roman" panose="02020603050405020304" pitchFamily="18" charset="0"/>
                      </a:endParaRPr>
                    </a:p>
                  </a:txBody>
                  <a:tcPr marL="68544" marR="68544" marT="0" marB="0"/>
                </a:tc>
                <a:tc>
                  <a:txBody>
                    <a:bodyPr/>
                    <a:lstStyle/>
                    <a:p>
                      <a:pPr algn="ctr">
                        <a:spcAft>
                          <a:spcPts val="0"/>
                        </a:spcAft>
                      </a:pPr>
                      <a:r>
                        <a:rPr lang="en-US" sz="2400" kern="100" dirty="0">
                          <a:effectLst/>
                        </a:rPr>
                        <a:t>40.7%</a:t>
                      </a:r>
                      <a:endParaRPr lang="zh-CN" sz="2400" kern="100" dirty="0">
                        <a:effectLst/>
                        <a:latin typeface="等线"/>
                        <a:ea typeface="等线"/>
                        <a:cs typeface="Times New Roman" panose="02020603050405020304" pitchFamily="18" charset="0"/>
                      </a:endParaRPr>
                    </a:p>
                  </a:txBody>
                  <a:tcPr marL="68544" marR="68544" marT="0" marB="0"/>
                </a:tc>
                <a:extLst>
                  <a:ext uri="{0D108BD9-81ED-4DB2-BD59-A6C34878D82A}">
                    <a16:rowId xmlns:a16="http://schemas.microsoft.com/office/drawing/2014/main" val="10004"/>
                  </a:ext>
                </a:extLst>
              </a:tr>
            </a:tbl>
          </a:graphicData>
        </a:graphic>
      </p:graphicFrame>
    </p:spTree>
    <p:extLst>
      <p:ext uri="{BB962C8B-B14F-4D97-AF65-F5344CB8AC3E}">
        <p14:creationId xmlns:p14="http://schemas.microsoft.com/office/powerpoint/2010/main" val="2868985232"/>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554270" y="208897"/>
            <a:ext cx="10973435" cy="719705"/>
          </a:xfrm>
        </p:spPr>
        <p:txBody>
          <a:bodyPr/>
          <a:lstStyle/>
          <a:p>
            <a:r>
              <a:rPr lang="zh-CN" altLang="en-US" dirty="0" smtClean="0"/>
              <a:t>数据异常</a:t>
            </a:r>
            <a:endParaRPr lang="zh-CN" altLang="en-US" dirty="0"/>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t>3</a:t>
            </a:fld>
            <a:endParaRPr lang="zh-CN" altLang="en-US" dirty="0"/>
          </a:p>
        </p:txBody>
      </p:sp>
      <p:pic>
        <p:nvPicPr>
          <p:cNvPr id="12" name="内容占位符 11"/>
          <p:cNvPicPr>
            <a:picLocks noGrp="1" noChangeAspect="1"/>
          </p:cNvPicPr>
          <p:nvPr>
            <p:ph sz="quarter" idx="13"/>
          </p:nvPr>
        </p:nvPicPr>
        <p:blipFill>
          <a:blip r:embed="rId3" cstate="print">
            <a:extLst>
              <a:ext uri="{28A0092B-C50C-407E-A947-70E740481C1C}">
                <a14:useLocalDpi xmlns:a14="http://schemas.microsoft.com/office/drawing/2010/main" val="0"/>
              </a:ext>
            </a:extLst>
          </a:blip>
          <a:stretch>
            <a:fillRect/>
          </a:stretch>
        </p:blipFill>
        <p:spPr>
          <a:xfrm>
            <a:off x="1238694" y="1295178"/>
            <a:ext cx="1079438" cy="1079438"/>
          </a:xfrm>
        </p:spPr>
      </p:pic>
      <p:sp>
        <p:nvSpPr>
          <p:cNvPr id="13" name="文本框 12"/>
          <p:cNvSpPr txBox="1"/>
          <p:nvPr/>
        </p:nvSpPr>
        <p:spPr>
          <a:xfrm>
            <a:off x="411082" y="1408131"/>
            <a:ext cx="738407" cy="1079438"/>
          </a:xfrm>
          <a:prstGeom prst="rect">
            <a:avLst/>
          </a:prstGeom>
          <a:noFill/>
        </p:spPr>
        <p:txBody>
          <a:bodyPr vert="eaVert" wrap="square" rtlCol="0">
            <a:spAutoFit/>
          </a:bodyPr>
          <a:lstStyle/>
          <a:p>
            <a:r>
              <a:rPr lang="zh-CN" altLang="en-US" sz="1799" dirty="0"/>
              <a:t>非服装</a:t>
            </a:r>
          </a:p>
          <a:p>
            <a:endParaRPr lang="zh-CN" altLang="en-US" sz="1799" dirty="0"/>
          </a:p>
        </p:txBody>
      </p:sp>
      <p:sp>
        <p:nvSpPr>
          <p:cNvPr id="14" name="文本框 13"/>
          <p:cNvSpPr txBox="1"/>
          <p:nvPr/>
        </p:nvSpPr>
        <p:spPr>
          <a:xfrm>
            <a:off x="188334" y="2521177"/>
            <a:ext cx="1015134" cy="1064200"/>
          </a:xfrm>
          <a:prstGeom prst="rect">
            <a:avLst/>
          </a:prstGeom>
          <a:noFill/>
        </p:spPr>
        <p:txBody>
          <a:bodyPr vert="eaVert" wrap="square" rtlCol="0">
            <a:spAutoFit/>
          </a:bodyPr>
          <a:lstStyle/>
          <a:p>
            <a:r>
              <a:rPr lang="zh-CN" altLang="en-US" sz="1799" dirty="0"/>
              <a:t>衣服图像不完整</a:t>
            </a:r>
          </a:p>
          <a:p>
            <a:endParaRPr lang="zh-CN" altLang="en-US" sz="1799" dirty="0"/>
          </a:p>
        </p:txBody>
      </p:sp>
      <p:sp>
        <p:nvSpPr>
          <p:cNvPr id="15" name="文本框 14"/>
          <p:cNvSpPr txBox="1"/>
          <p:nvPr/>
        </p:nvSpPr>
        <p:spPr>
          <a:xfrm>
            <a:off x="728657" y="3652591"/>
            <a:ext cx="461537" cy="1079438"/>
          </a:xfrm>
          <a:prstGeom prst="rect">
            <a:avLst/>
          </a:prstGeom>
          <a:noFill/>
        </p:spPr>
        <p:txBody>
          <a:bodyPr vert="eaVert" wrap="square" rtlCol="0">
            <a:spAutoFit/>
          </a:bodyPr>
          <a:lstStyle/>
          <a:p>
            <a:r>
              <a:rPr lang="zh-CN" altLang="en-US" sz="1799" dirty="0"/>
              <a:t>重标数据</a:t>
            </a:r>
          </a:p>
        </p:txBody>
      </p:sp>
      <p:pic>
        <p:nvPicPr>
          <p:cNvPr id="16" name="图片 1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149488" y="3603728"/>
            <a:ext cx="1079438" cy="1079438"/>
          </a:xfrm>
          <a:prstGeom prst="rect">
            <a:avLst/>
          </a:prstGeom>
        </p:spPr>
      </p:pic>
      <p:pic>
        <p:nvPicPr>
          <p:cNvPr id="17" name="图片 1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190193" y="2408224"/>
            <a:ext cx="1079438" cy="1079438"/>
          </a:xfrm>
          <a:prstGeom prst="rect">
            <a:avLst/>
          </a:prstGeom>
        </p:spPr>
      </p:pic>
      <p:pic>
        <p:nvPicPr>
          <p:cNvPr id="18" name="图片 1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69631" y="2524290"/>
            <a:ext cx="1079438" cy="1079438"/>
          </a:xfrm>
          <a:prstGeom prst="rect">
            <a:avLst/>
          </a:prstGeom>
        </p:spPr>
      </p:pic>
      <p:pic>
        <p:nvPicPr>
          <p:cNvPr id="19" name="图片 1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49069" y="2524290"/>
            <a:ext cx="1079438" cy="1079438"/>
          </a:xfrm>
          <a:prstGeom prst="rect">
            <a:avLst/>
          </a:prstGeom>
        </p:spPr>
      </p:pic>
      <p:pic>
        <p:nvPicPr>
          <p:cNvPr id="20" name="图片 19"/>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269631" y="1265220"/>
            <a:ext cx="1079438" cy="1079438"/>
          </a:xfrm>
          <a:prstGeom prst="rect">
            <a:avLst/>
          </a:prstGeom>
        </p:spPr>
      </p:pic>
      <p:pic>
        <p:nvPicPr>
          <p:cNvPr id="21" name="图片 20"/>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228926" y="3596268"/>
            <a:ext cx="1079438" cy="1079438"/>
          </a:xfrm>
          <a:prstGeom prst="rect">
            <a:avLst/>
          </a:prstGeom>
        </p:spPr>
      </p:pic>
      <p:pic>
        <p:nvPicPr>
          <p:cNvPr id="22" name="图片 2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349069" y="1336246"/>
            <a:ext cx="1079438" cy="1079438"/>
          </a:xfrm>
          <a:prstGeom prst="rect">
            <a:avLst/>
          </a:prstGeom>
        </p:spPr>
      </p:pic>
      <p:pic>
        <p:nvPicPr>
          <p:cNvPr id="23" name="图片 22"/>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28506" y="2446752"/>
            <a:ext cx="1079438" cy="1079438"/>
          </a:xfrm>
          <a:prstGeom prst="rect">
            <a:avLst/>
          </a:prstGeom>
        </p:spPr>
      </p:pic>
      <p:pic>
        <p:nvPicPr>
          <p:cNvPr id="24" name="图片 23"/>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433643" y="1295178"/>
            <a:ext cx="1079438" cy="1079438"/>
          </a:xfrm>
          <a:prstGeom prst="rect">
            <a:avLst/>
          </a:prstGeom>
        </p:spPr>
      </p:pic>
      <p:sp>
        <p:nvSpPr>
          <p:cNvPr id="25" name="文本框 24"/>
          <p:cNvSpPr txBox="1"/>
          <p:nvPr/>
        </p:nvSpPr>
        <p:spPr>
          <a:xfrm>
            <a:off x="741931" y="4827003"/>
            <a:ext cx="461537" cy="1079438"/>
          </a:xfrm>
          <a:prstGeom prst="rect">
            <a:avLst/>
          </a:prstGeom>
          <a:noFill/>
        </p:spPr>
        <p:txBody>
          <a:bodyPr vert="eaVert" wrap="square" rtlCol="0">
            <a:spAutoFit/>
          </a:bodyPr>
          <a:lstStyle/>
          <a:p>
            <a:r>
              <a:rPr lang="zh-CN" altLang="en-US" sz="1799" dirty="0"/>
              <a:t>多重标注</a:t>
            </a:r>
          </a:p>
        </p:txBody>
      </p:sp>
      <p:pic>
        <p:nvPicPr>
          <p:cNvPr id="26" name="图片 25"/>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270523" y="4689778"/>
            <a:ext cx="1030836" cy="1124006"/>
          </a:xfrm>
          <a:prstGeom prst="rect">
            <a:avLst/>
          </a:prstGeom>
        </p:spPr>
      </p:pic>
      <p:pic>
        <p:nvPicPr>
          <p:cNvPr id="27" name="图片 26"/>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4347097" y="4720366"/>
            <a:ext cx="1092193" cy="1092193"/>
          </a:xfrm>
          <a:prstGeom prst="rect">
            <a:avLst/>
          </a:prstGeom>
        </p:spPr>
      </p:pic>
      <p:pic>
        <p:nvPicPr>
          <p:cNvPr id="28" name="图片 27"/>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1178221" y="4711089"/>
            <a:ext cx="1075006" cy="1139911"/>
          </a:xfrm>
          <a:prstGeom prst="rect">
            <a:avLst/>
          </a:prstGeom>
        </p:spPr>
      </p:pic>
      <p:pic>
        <p:nvPicPr>
          <p:cNvPr id="29" name="图片 28"/>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2169129" y="4749527"/>
            <a:ext cx="1049759" cy="1063033"/>
          </a:xfrm>
          <a:prstGeom prst="rect">
            <a:avLst/>
          </a:prstGeom>
        </p:spPr>
      </p:pic>
      <p:pic>
        <p:nvPicPr>
          <p:cNvPr id="30" name="图片 29"/>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5467239" y="2446752"/>
            <a:ext cx="1079438" cy="1079438"/>
          </a:xfrm>
          <a:prstGeom prst="rect">
            <a:avLst/>
          </a:prstGeom>
        </p:spPr>
      </p:pic>
      <p:pic>
        <p:nvPicPr>
          <p:cNvPr id="31" name="图片 30"/>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455853" y="2456713"/>
            <a:ext cx="1055204" cy="1055204"/>
          </a:xfrm>
          <a:prstGeom prst="rect">
            <a:avLst/>
          </a:prstGeom>
        </p:spPr>
      </p:pic>
      <p:pic>
        <p:nvPicPr>
          <p:cNvPr id="32" name="图片 31"/>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7391470" y="2442440"/>
            <a:ext cx="986167" cy="1064905"/>
          </a:xfrm>
          <a:prstGeom prst="rect">
            <a:avLst/>
          </a:prstGeom>
        </p:spPr>
      </p:pic>
      <p:pic>
        <p:nvPicPr>
          <p:cNvPr id="33" name="图片 3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5374356" y="4632464"/>
            <a:ext cx="1028769" cy="1218535"/>
          </a:xfrm>
          <a:prstGeom prst="rect">
            <a:avLst/>
          </a:prstGeom>
        </p:spPr>
      </p:pic>
      <p:pic>
        <p:nvPicPr>
          <p:cNvPr id="34" name="图片 3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291960" y="3642167"/>
            <a:ext cx="1055137" cy="1055137"/>
          </a:xfrm>
          <a:prstGeom prst="rect">
            <a:avLst/>
          </a:prstGeom>
        </p:spPr>
      </p:pic>
      <p:pic>
        <p:nvPicPr>
          <p:cNvPr id="36" name="图片 35"/>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8344789" y="2446753"/>
            <a:ext cx="1049793" cy="1049793"/>
          </a:xfrm>
          <a:prstGeom prst="rect">
            <a:avLst/>
          </a:prstGeom>
        </p:spPr>
      </p:pic>
      <p:pic>
        <p:nvPicPr>
          <p:cNvPr id="37" name="图片 36"/>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9420216" y="2408224"/>
            <a:ext cx="950847" cy="1079438"/>
          </a:xfrm>
          <a:prstGeom prst="rect">
            <a:avLst/>
          </a:prstGeom>
        </p:spPr>
      </p:pic>
      <p:pic>
        <p:nvPicPr>
          <p:cNvPr id="38" name="图片 37"/>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10326299" y="2487570"/>
            <a:ext cx="987499" cy="897524"/>
          </a:xfrm>
          <a:prstGeom prst="rect">
            <a:avLst/>
          </a:prstGeom>
        </p:spPr>
      </p:pic>
      <p:pic>
        <p:nvPicPr>
          <p:cNvPr id="41" name="图片 4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315742" y="3713101"/>
            <a:ext cx="866162" cy="866162"/>
          </a:xfrm>
          <a:prstGeom prst="rect">
            <a:avLst/>
          </a:prstGeom>
        </p:spPr>
      </p:pic>
      <p:pic>
        <p:nvPicPr>
          <p:cNvPr id="42" name="图片 41"/>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6187085" y="3740295"/>
            <a:ext cx="700591" cy="806304"/>
          </a:xfrm>
          <a:prstGeom prst="rect">
            <a:avLst/>
          </a:prstGeom>
        </p:spPr>
      </p:pic>
      <p:pic>
        <p:nvPicPr>
          <p:cNvPr id="43" name="图片 42"/>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7670143" y="3740410"/>
            <a:ext cx="842995" cy="806189"/>
          </a:xfrm>
          <a:prstGeom prst="rect">
            <a:avLst/>
          </a:prstGeom>
        </p:spPr>
      </p:pic>
      <p:pic>
        <p:nvPicPr>
          <p:cNvPr id="44" name="图片 43"/>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8513138" y="3740295"/>
            <a:ext cx="858341" cy="785199"/>
          </a:xfrm>
          <a:prstGeom prst="rect">
            <a:avLst/>
          </a:prstGeom>
        </p:spPr>
      </p:pic>
      <p:pic>
        <p:nvPicPr>
          <p:cNvPr id="45" name="图片 44"/>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10193287" y="3676925"/>
            <a:ext cx="955861" cy="880467"/>
          </a:xfrm>
          <a:prstGeom prst="rect">
            <a:avLst/>
          </a:prstGeom>
        </p:spPr>
      </p:pic>
      <p:pic>
        <p:nvPicPr>
          <p:cNvPr id="46" name="图片 45"/>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6887676" y="3746480"/>
            <a:ext cx="779014" cy="779014"/>
          </a:xfrm>
          <a:prstGeom prst="rect">
            <a:avLst/>
          </a:prstGeom>
        </p:spPr>
      </p:pic>
      <p:pic>
        <p:nvPicPr>
          <p:cNvPr id="47" name="图片 46"/>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310305" y="3682076"/>
            <a:ext cx="956652" cy="838799"/>
          </a:xfrm>
          <a:prstGeom prst="rect">
            <a:avLst/>
          </a:prstGeom>
        </p:spPr>
      </p:pic>
      <p:pic>
        <p:nvPicPr>
          <p:cNvPr id="48" name="图片 47"/>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1145112" y="3593967"/>
            <a:ext cx="1006807" cy="985296"/>
          </a:xfrm>
          <a:prstGeom prst="rect">
            <a:avLst/>
          </a:prstGeom>
        </p:spPr>
      </p:pic>
      <p:pic>
        <p:nvPicPr>
          <p:cNvPr id="53" name="图片 52"/>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6342014" y="4650398"/>
            <a:ext cx="1031030" cy="1162162"/>
          </a:xfrm>
          <a:prstGeom prst="rect">
            <a:avLst/>
          </a:prstGeom>
        </p:spPr>
      </p:pic>
      <p:pic>
        <p:nvPicPr>
          <p:cNvPr id="54" name="图片 5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7335021" y="4630878"/>
            <a:ext cx="1074205" cy="1201200"/>
          </a:xfrm>
          <a:prstGeom prst="rect">
            <a:avLst/>
          </a:prstGeom>
        </p:spPr>
      </p:pic>
      <p:pic>
        <p:nvPicPr>
          <p:cNvPr id="55" name="图片 54"/>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11182441" y="2415684"/>
            <a:ext cx="969477" cy="969477"/>
          </a:xfrm>
          <a:prstGeom prst="rect">
            <a:avLst/>
          </a:prstGeom>
        </p:spPr>
      </p:pic>
      <p:pic>
        <p:nvPicPr>
          <p:cNvPr id="56" name="图片 5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8145700" y="1277551"/>
            <a:ext cx="1089678" cy="1089678"/>
          </a:xfrm>
          <a:prstGeom prst="rect">
            <a:avLst/>
          </a:prstGeom>
        </p:spPr>
      </p:pic>
      <p:pic>
        <p:nvPicPr>
          <p:cNvPr id="57" name="图片 56"/>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7053499" y="1253194"/>
            <a:ext cx="1146173" cy="1146173"/>
          </a:xfrm>
          <a:prstGeom prst="rect">
            <a:avLst/>
          </a:prstGeom>
        </p:spPr>
      </p:pic>
      <p:pic>
        <p:nvPicPr>
          <p:cNvPr id="58" name="图片 5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9235378" y="1298046"/>
            <a:ext cx="1048687" cy="1048687"/>
          </a:xfrm>
          <a:prstGeom prst="rect">
            <a:avLst/>
          </a:prstGeom>
        </p:spPr>
      </p:pic>
      <p:pic>
        <p:nvPicPr>
          <p:cNvPr id="59" name="图片 58"/>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0199063" y="1303008"/>
            <a:ext cx="1036470" cy="1036470"/>
          </a:xfrm>
          <a:prstGeom prst="rect">
            <a:avLst/>
          </a:prstGeom>
        </p:spPr>
      </p:pic>
      <p:pic>
        <p:nvPicPr>
          <p:cNvPr id="60" name="图片 59"/>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11196596" y="1317661"/>
            <a:ext cx="941167" cy="941167"/>
          </a:xfrm>
          <a:prstGeom prst="rect">
            <a:avLst/>
          </a:prstGeom>
        </p:spPr>
      </p:pic>
      <p:pic>
        <p:nvPicPr>
          <p:cNvPr id="61" name="图片 6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8397966" y="4717673"/>
            <a:ext cx="953846" cy="1073051"/>
          </a:xfrm>
          <a:prstGeom prst="rect">
            <a:avLst/>
          </a:prstGeom>
        </p:spPr>
      </p:pic>
      <p:pic>
        <p:nvPicPr>
          <p:cNvPr id="62" name="图片 61"/>
          <p:cNvPicPr>
            <a:picLocks noChangeAspect="1"/>
          </p:cNvPicPr>
          <p:nvPr/>
        </p:nvPicPr>
        <p:blipFill>
          <a:blip r:embed="rId42" cstate="print">
            <a:extLst>
              <a:ext uri="{28A0092B-C50C-407E-A947-70E740481C1C}">
                <a14:useLocalDpi xmlns:a14="http://schemas.microsoft.com/office/drawing/2010/main" val="0"/>
              </a:ext>
            </a:extLst>
          </a:blip>
          <a:stretch>
            <a:fillRect/>
          </a:stretch>
        </p:blipFill>
        <p:spPr>
          <a:xfrm>
            <a:off x="4371397" y="3679558"/>
            <a:ext cx="905484" cy="905484"/>
          </a:xfrm>
          <a:prstGeom prst="rect">
            <a:avLst/>
          </a:prstGeom>
        </p:spPr>
      </p:pic>
      <p:pic>
        <p:nvPicPr>
          <p:cNvPr id="63" name="图片 62"/>
          <p:cNvPicPr>
            <a:picLocks noChangeAspect="1"/>
          </p:cNvPicPr>
          <p:nvPr/>
        </p:nvPicPr>
        <p:blipFill>
          <a:blip r:embed="rId43" cstate="print">
            <a:extLst>
              <a:ext uri="{28A0092B-C50C-407E-A947-70E740481C1C}">
                <a14:useLocalDpi xmlns:a14="http://schemas.microsoft.com/office/drawing/2010/main" val="0"/>
              </a:ext>
            </a:extLst>
          </a:blip>
          <a:stretch>
            <a:fillRect/>
          </a:stretch>
        </p:blipFill>
        <p:spPr>
          <a:xfrm>
            <a:off x="9327272" y="4756136"/>
            <a:ext cx="994299" cy="1008702"/>
          </a:xfrm>
          <a:prstGeom prst="rect">
            <a:avLst/>
          </a:prstGeom>
        </p:spPr>
      </p:pic>
      <p:pic>
        <p:nvPicPr>
          <p:cNvPr id="64" name="图片 63"/>
          <p:cNvPicPr>
            <a:picLocks noChangeAspect="1"/>
          </p:cNvPicPr>
          <p:nvPr/>
        </p:nvPicPr>
        <p:blipFill>
          <a:blip r:embed="rId44" cstate="print">
            <a:extLst>
              <a:ext uri="{28A0092B-C50C-407E-A947-70E740481C1C}">
                <a14:useLocalDpi xmlns:a14="http://schemas.microsoft.com/office/drawing/2010/main" val="0"/>
              </a:ext>
            </a:extLst>
          </a:blip>
          <a:stretch>
            <a:fillRect/>
          </a:stretch>
        </p:blipFill>
        <p:spPr>
          <a:xfrm>
            <a:off x="10333684" y="4740075"/>
            <a:ext cx="1003313" cy="1003313"/>
          </a:xfrm>
          <a:prstGeom prst="rect">
            <a:avLst/>
          </a:prstGeom>
        </p:spPr>
      </p:pic>
      <p:pic>
        <p:nvPicPr>
          <p:cNvPr id="65" name="图片 64"/>
          <p:cNvPicPr>
            <a:picLocks noChangeAspect="1"/>
          </p:cNvPicPr>
          <p:nvPr/>
        </p:nvPicPr>
        <p:blipFill>
          <a:blip r:embed="rId45" cstate="print">
            <a:extLst>
              <a:ext uri="{28A0092B-C50C-407E-A947-70E740481C1C}">
                <a14:useLocalDpi xmlns:a14="http://schemas.microsoft.com/office/drawing/2010/main" val="0"/>
              </a:ext>
            </a:extLst>
          </a:blip>
          <a:stretch>
            <a:fillRect/>
          </a:stretch>
        </p:blipFill>
        <p:spPr>
          <a:xfrm>
            <a:off x="11345153" y="4729383"/>
            <a:ext cx="846848" cy="1062206"/>
          </a:xfrm>
          <a:prstGeom prst="rect">
            <a:avLst/>
          </a:prstGeom>
        </p:spPr>
      </p:pic>
      <p:pic>
        <p:nvPicPr>
          <p:cNvPr id="66" name="图片 65"/>
          <p:cNvPicPr>
            <a:picLocks noChangeAspect="1"/>
          </p:cNvPicPr>
          <p:nvPr/>
        </p:nvPicPr>
        <p:blipFill>
          <a:blip r:embed="rId46" cstate="print">
            <a:extLst>
              <a:ext uri="{28A0092B-C50C-407E-A947-70E740481C1C}">
                <a14:useLocalDpi xmlns:a14="http://schemas.microsoft.com/office/drawing/2010/main" val="0"/>
              </a:ext>
            </a:extLst>
          </a:blip>
          <a:stretch>
            <a:fillRect/>
          </a:stretch>
        </p:blipFill>
        <p:spPr>
          <a:xfrm>
            <a:off x="6222842" y="1253195"/>
            <a:ext cx="1000404" cy="1107693"/>
          </a:xfrm>
          <a:prstGeom prst="rect">
            <a:avLst/>
          </a:prstGeom>
        </p:spPr>
      </p:pic>
      <p:pic>
        <p:nvPicPr>
          <p:cNvPr id="67" name="图片 66"/>
          <p:cNvPicPr>
            <a:picLocks noChangeAspect="1"/>
          </p:cNvPicPr>
          <p:nvPr/>
        </p:nvPicPr>
        <p:blipFill>
          <a:blip r:embed="rId47" cstate="print">
            <a:extLst>
              <a:ext uri="{28A0092B-C50C-407E-A947-70E740481C1C}">
                <a14:useLocalDpi xmlns:a14="http://schemas.microsoft.com/office/drawing/2010/main" val="0"/>
              </a:ext>
            </a:extLst>
          </a:blip>
          <a:stretch>
            <a:fillRect/>
          </a:stretch>
        </p:blipFill>
        <p:spPr>
          <a:xfrm>
            <a:off x="5303364" y="1295179"/>
            <a:ext cx="973954" cy="973954"/>
          </a:xfrm>
          <a:prstGeom prst="rect">
            <a:avLst/>
          </a:prstGeom>
        </p:spPr>
      </p:pic>
    </p:spTree>
    <p:extLst>
      <p:ext uri="{BB962C8B-B14F-4D97-AF65-F5344CB8AC3E}">
        <p14:creationId xmlns:p14="http://schemas.microsoft.com/office/powerpoint/2010/main" val="35664151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Item</a:t>
            </a:r>
            <a:r>
              <a:rPr lang="zh-CN" altLang="en-US" dirty="0" smtClean="0"/>
              <a:t>纠错</a:t>
            </a:r>
            <a:endParaRPr lang="zh-CN" altLang="en-US" dirty="0"/>
          </a:p>
        </p:txBody>
      </p:sp>
      <p:sp>
        <p:nvSpPr>
          <p:cNvPr id="3" name="灯片编号占位符 2"/>
          <p:cNvSpPr>
            <a:spLocks noGrp="1"/>
          </p:cNvSpPr>
          <p:nvPr>
            <p:ph type="sldNum" sz="quarter" idx="12"/>
          </p:nvPr>
        </p:nvSpPr>
        <p:spPr>
          <a:xfrm>
            <a:off x="9363853" y="6776280"/>
            <a:ext cx="2844905" cy="321309"/>
          </a:xfrm>
        </p:spPr>
        <p:txBody>
          <a:bodyPr/>
          <a:lstStyle/>
          <a:p>
            <a:pPr>
              <a:defRPr/>
            </a:pPr>
            <a:fld id="{B35901BC-4697-634B-B237-19528C62CAD5}" type="slidenum">
              <a:rPr lang="zh-CN" altLang="en-US" smtClean="0"/>
              <a:t>4</a:t>
            </a:fld>
            <a:endParaRPr lang="zh-CN" altLang="en-US" dirty="0"/>
          </a:p>
        </p:txBody>
      </p:sp>
      <p:pic>
        <p:nvPicPr>
          <p:cNvPr id="5" name="内容占位符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428327" y="1118761"/>
            <a:ext cx="1169264" cy="1169264"/>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539096" y="1064066"/>
            <a:ext cx="1212806" cy="1212806"/>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394204" y="1094342"/>
            <a:ext cx="1240052" cy="1151938"/>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177641" y="5294294"/>
            <a:ext cx="1371728" cy="1371728"/>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054293" y="3059349"/>
            <a:ext cx="1498138" cy="1399751"/>
          </a:xfrm>
          <a:prstGeom prst="rect">
            <a:avLst/>
          </a:prstGeom>
        </p:spPr>
      </p:pic>
      <p:pic>
        <p:nvPicPr>
          <p:cNvPr id="11" name="图片 1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910383" y="5215795"/>
            <a:ext cx="1508638" cy="1450227"/>
          </a:xfrm>
          <a:prstGeom prst="rect">
            <a:avLst/>
          </a:prstGeom>
        </p:spPr>
      </p:pic>
      <p:pic>
        <p:nvPicPr>
          <p:cNvPr id="14" name="图片 13"/>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494903" y="3068924"/>
            <a:ext cx="1414123" cy="1414123"/>
          </a:xfrm>
          <a:prstGeom prst="rect">
            <a:avLst/>
          </a:prstGeom>
        </p:spPr>
      </p:pic>
      <p:pic>
        <p:nvPicPr>
          <p:cNvPr id="15" name="图片 1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4808068" y="5261924"/>
            <a:ext cx="1485540" cy="1394211"/>
          </a:xfrm>
          <a:prstGeom prst="rect">
            <a:avLst/>
          </a:prstGeom>
        </p:spPr>
      </p:pic>
      <p:sp>
        <p:nvSpPr>
          <p:cNvPr id="18" name="文本框 17"/>
          <p:cNvSpPr txBox="1"/>
          <p:nvPr/>
        </p:nvSpPr>
        <p:spPr>
          <a:xfrm>
            <a:off x="2660051" y="2410558"/>
            <a:ext cx="2442722" cy="369140"/>
          </a:xfrm>
          <a:prstGeom prst="rect">
            <a:avLst/>
          </a:prstGeom>
          <a:noFill/>
        </p:spPr>
        <p:txBody>
          <a:bodyPr wrap="square" rtlCol="0">
            <a:spAutoFit/>
          </a:bodyPr>
          <a:lstStyle/>
          <a:p>
            <a:r>
              <a:rPr lang="zh-CN" altLang="en-US" sz="1799" dirty="0"/>
              <a:t>背身</a:t>
            </a:r>
            <a:r>
              <a:rPr lang="en-US" altLang="zh-CN" sz="1799" dirty="0"/>
              <a:t>+</a:t>
            </a:r>
            <a:r>
              <a:rPr lang="zh-CN" altLang="en-US" sz="1799" dirty="0"/>
              <a:t>长发：随机标注</a:t>
            </a:r>
          </a:p>
        </p:txBody>
      </p:sp>
      <p:sp>
        <p:nvSpPr>
          <p:cNvPr id="19" name="文本框 18"/>
          <p:cNvSpPr txBox="1"/>
          <p:nvPr/>
        </p:nvSpPr>
        <p:spPr>
          <a:xfrm>
            <a:off x="483603" y="2416076"/>
            <a:ext cx="2223287" cy="369140"/>
          </a:xfrm>
          <a:prstGeom prst="rect">
            <a:avLst/>
          </a:prstGeom>
          <a:noFill/>
        </p:spPr>
        <p:txBody>
          <a:bodyPr wrap="square" rtlCol="0">
            <a:spAutoFit/>
          </a:bodyPr>
          <a:lstStyle/>
          <a:p>
            <a:r>
              <a:rPr lang="zh-CN" altLang="en-US" sz="1799" dirty="0"/>
              <a:t>背身：标注大衣</a:t>
            </a:r>
            <a:r>
              <a:rPr lang="en-US" altLang="zh-CN" sz="1799" dirty="0"/>
              <a:t>/</a:t>
            </a:r>
            <a:r>
              <a:rPr lang="zh-CN" altLang="en-US" sz="1799" dirty="0"/>
              <a:t>群</a:t>
            </a:r>
          </a:p>
        </p:txBody>
      </p:sp>
      <p:sp>
        <p:nvSpPr>
          <p:cNvPr id="20" name="文本框 19"/>
          <p:cNvSpPr txBox="1"/>
          <p:nvPr/>
        </p:nvSpPr>
        <p:spPr>
          <a:xfrm>
            <a:off x="8281373" y="4515868"/>
            <a:ext cx="1223499" cy="369140"/>
          </a:xfrm>
          <a:prstGeom prst="rect">
            <a:avLst/>
          </a:prstGeom>
          <a:noFill/>
        </p:spPr>
        <p:txBody>
          <a:bodyPr wrap="square" rtlCol="0">
            <a:spAutoFit/>
          </a:bodyPr>
          <a:lstStyle/>
          <a:p>
            <a:r>
              <a:rPr lang="zh-CN" altLang="en-US" sz="1799" dirty="0"/>
              <a:t>短裙</a:t>
            </a:r>
            <a:r>
              <a:rPr lang="en-US" altLang="zh-CN" sz="1799" dirty="0"/>
              <a:t>/</a:t>
            </a:r>
            <a:r>
              <a:rPr lang="zh-CN" altLang="en-US" sz="1799" dirty="0"/>
              <a:t>短裤</a:t>
            </a:r>
          </a:p>
        </p:txBody>
      </p:sp>
      <p:pic>
        <p:nvPicPr>
          <p:cNvPr id="24" name="图片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739949" y="3062749"/>
            <a:ext cx="1344930" cy="1344930"/>
          </a:xfrm>
          <a:prstGeom prst="rect">
            <a:avLst/>
          </a:prstGeom>
        </p:spPr>
      </p:pic>
      <p:pic>
        <p:nvPicPr>
          <p:cNvPr id="25" name="图片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6887782" y="5159196"/>
            <a:ext cx="1544468" cy="1544468"/>
          </a:xfrm>
          <a:prstGeom prst="rect">
            <a:avLst/>
          </a:prstGeom>
        </p:spPr>
      </p:pic>
      <p:pic>
        <p:nvPicPr>
          <p:cNvPr id="26" name="图片 25"/>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2855682" y="3063002"/>
            <a:ext cx="1409729" cy="1409729"/>
          </a:xfrm>
          <a:prstGeom prst="rect">
            <a:avLst/>
          </a:prstGeom>
        </p:spPr>
      </p:pic>
      <p:pic>
        <p:nvPicPr>
          <p:cNvPr id="27" name="图片 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6804786" y="3059349"/>
            <a:ext cx="1405061" cy="1405061"/>
          </a:xfrm>
          <a:prstGeom prst="rect">
            <a:avLst/>
          </a:prstGeom>
        </p:spPr>
      </p:pic>
      <p:pic>
        <p:nvPicPr>
          <p:cNvPr id="28" name="图片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9465236" y="3080170"/>
            <a:ext cx="1310089" cy="1310089"/>
          </a:xfrm>
          <a:prstGeom prst="rect">
            <a:avLst/>
          </a:prstGeom>
        </p:spPr>
      </p:pic>
      <p:pic>
        <p:nvPicPr>
          <p:cNvPr id="29" name="图片 2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4935546" y="1066058"/>
            <a:ext cx="1253705" cy="1253705"/>
          </a:xfrm>
          <a:prstGeom prst="rect">
            <a:avLst/>
          </a:prstGeom>
        </p:spPr>
      </p:pic>
      <p:pic>
        <p:nvPicPr>
          <p:cNvPr id="30" name="图片 2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1431599" y="1027719"/>
            <a:ext cx="1210418" cy="1285500"/>
          </a:xfrm>
          <a:prstGeom prst="rect">
            <a:avLst/>
          </a:prstGeom>
        </p:spPr>
      </p:pic>
      <p:pic>
        <p:nvPicPr>
          <p:cNvPr id="31" name="图片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3727383" y="1061968"/>
            <a:ext cx="1261956" cy="1261956"/>
          </a:xfrm>
          <a:prstGeom prst="rect">
            <a:avLst/>
          </a:prstGeom>
        </p:spPr>
      </p:pic>
      <p:pic>
        <p:nvPicPr>
          <p:cNvPr id="32" name="图片 31"/>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6184178" y="1049861"/>
            <a:ext cx="1241216" cy="1241216"/>
          </a:xfrm>
          <a:prstGeom prst="rect">
            <a:avLst/>
          </a:prstGeom>
        </p:spPr>
      </p:pic>
      <p:sp>
        <p:nvSpPr>
          <p:cNvPr id="33" name="文本框 32"/>
          <p:cNvSpPr txBox="1"/>
          <p:nvPr/>
        </p:nvSpPr>
        <p:spPr>
          <a:xfrm>
            <a:off x="9832323" y="2396834"/>
            <a:ext cx="2442722" cy="645995"/>
          </a:xfrm>
          <a:prstGeom prst="rect">
            <a:avLst/>
          </a:prstGeom>
          <a:noFill/>
        </p:spPr>
        <p:txBody>
          <a:bodyPr wrap="square" rtlCol="0">
            <a:spAutoFit/>
          </a:bodyPr>
          <a:lstStyle/>
          <a:p>
            <a:r>
              <a:rPr lang="zh-CN" altLang="en-US" sz="1799" dirty="0"/>
              <a:t>侧身</a:t>
            </a:r>
            <a:r>
              <a:rPr lang="en-US" altLang="zh-CN" sz="1799" dirty="0"/>
              <a:t>+</a:t>
            </a:r>
            <a:r>
              <a:rPr lang="zh-CN" altLang="en-US" sz="1799" dirty="0"/>
              <a:t>短裙：套头衫</a:t>
            </a:r>
            <a:r>
              <a:rPr lang="en-US" altLang="zh-CN" sz="1799" dirty="0"/>
              <a:t>/</a:t>
            </a:r>
            <a:r>
              <a:rPr lang="zh-CN" altLang="en-US" sz="1799" dirty="0"/>
              <a:t>长袖连衣裙</a:t>
            </a:r>
          </a:p>
        </p:txBody>
      </p:sp>
      <p:pic>
        <p:nvPicPr>
          <p:cNvPr id="34" name="图片 33"/>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9552431" y="1075468"/>
            <a:ext cx="1424073" cy="1241199"/>
          </a:xfrm>
          <a:prstGeom prst="rect">
            <a:avLst/>
          </a:prstGeom>
        </p:spPr>
      </p:pic>
      <p:pic>
        <p:nvPicPr>
          <p:cNvPr id="35" name="图片 34"/>
          <p:cNvPicPr>
            <a:picLocks noChangeAspect="1"/>
          </p:cNvPicPr>
          <p:nvPr/>
        </p:nvPicPr>
        <p:blipFill>
          <a:blip r:embed="rId20">
            <a:extLst>
              <a:ext uri="{28A0092B-C50C-407E-A947-70E740481C1C}">
                <a14:useLocalDpi xmlns:a14="http://schemas.microsoft.com/office/drawing/2010/main" val="0"/>
              </a:ext>
            </a:extLst>
          </a:blip>
          <a:stretch>
            <a:fillRect/>
          </a:stretch>
        </p:blipFill>
        <p:spPr>
          <a:xfrm>
            <a:off x="8531500" y="1061150"/>
            <a:ext cx="1346498" cy="1247938"/>
          </a:xfrm>
          <a:prstGeom prst="rect">
            <a:avLst/>
          </a:prstGeom>
        </p:spPr>
      </p:pic>
      <p:sp>
        <p:nvSpPr>
          <p:cNvPr id="36" name="文本框 35"/>
          <p:cNvSpPr txBox="1"/>
          <p:nvPr/>
        </p:nvSpPr>
        <p:spPr>
          <a:xfrm>
            <a:off x="4980604" y="2417007"/>
            <a:ext cx="2442722" cy="645995"/>
          </a:xfrm>
          <a:prstGeom prst="rect">
            <a:avLst/>
          </a:prstGeom>
          <a:noFill/>
        </p:spPr>
        <p:txBody>
          <a:bodyPr wrap="square" rtlCol="0">
            <a:spAutoFit/>
          </a:bodyPr>
          <a:lstStyle/>
          <a:p>
            <a:r>
              <a:rPr lang="zh-CN" altLang="en-US" sz="1799" dirty="0"/>
              <a:t>背身</a:t>
            </a:r>
            <a:r>
              <a:rPr lang="en-US" altLang="zh-CN" sz="1799" dirty="0"/>
              <a:t>+</a:t>
            </a:r>
            <a:r>
              <a:rPr lang="zh-CN" altLang="en-US" sz="1799" dirty="0"/>
              <a:t>长发</a:t>
            </a:r>
            <a:r>
              <a:rPr lang="en-US" altLang="zh-CN" sz="1799" dirty="0"/>
              <a:t>+</a:t>
            </a:r>
            <a:r>
              <a:rPr lang="zh-CN" altLang="en-US" sz="1799" dirty="0"/>
              <a:t>短裤</a:t>
            </a:r>
            <a:r>
              <a:rPr lang="en-US" altLang="zh-CN" sz="1799" dirty="0"/>
              <a:t>/</a:t>
            </a:r>
            <a:r>
              <a:rPr lang="zh-CN" altLang="en-US" sz="1799" dirty="0"/>
              <a:t>短裙：随机标注</a:t>
            </a:r>
          </a:p>
        </p:txBody>
      </p:sp>
      <p:pic>
        <p:nvPicPr>
          <p:cNvPr id="37" name="图片 36"/>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69426" y="3179032"/>
            <a:ext cx="1257555" cy="1257555"/>
          </a:xfrm>
          <a:prstGeom prst="rect">
            <a:avLst/>
          </a:prstGeom>
        </p:spPr>
      </p:pic>
      <p:pic>
        <p:nvPicPr>
          <p:cNvPr id="38" name="图片 37"/>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1726981" y="3179032"/>
            <a:ext cx="1257555" cy="1257555"/>
          </a:xfrm>
          <a:prstGeom prst="rect">
            <a:avLst/>
          </a:prstGeom>
        </p:spPr>
      </p:pic>
      <p:pic>
        <p:nvPicPr>
          <p:cNvPr id="39" name="图片 38"/>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10984103" y="1073199"/>
            <a:ext cx="1111677" cy="1223840"/>
          </a:xfrm>
          <a:prstGeom prst="rect">
            <a:avLst/>
          </a:prstGeom>
        </p:spPr>
      </p:pic>
      <p:sp>
        <p:nvSpPr>
          <p:cNvPr id="40" name="文本框 39"/>
          <p:cNvSpPr txBox="1"/>
          <p:nvPr/>
        </p:nvSpPr>
        <p:spPr>
          <a:xfrm>
            <a:off x="7394204" y="2417947"/>
            <a:ext cx="2442722" cy="369140"/>
          </a:xfrm>
          <a:prstGeom prst="rect">
            <a:avLst/>
          </a:prstGeom>
          <a:noFill/>
        </p:spPr>
        <p:txBody>
          <a:bodyPr wrap="square" rtlCol="0">
            <a:spAutoFit/>
          </a:bodyPr>
          <a:lstStyle/>
          <a:p>
            <a:r>
              <a:rPr lang="zh-CN" altLang="en-US" sz="1799" dirty="0"/>
              <a:t>侧身：大衣</a:t>
            </a:r>
            <a:r>
              <a:rPr lang="en-US" altLang="zh-CN" sz="1799" dirty="0"/>
              <a:t>/</a:t>
            </a:r>
            <a:r>
              <a:rPr lang="zh-CN" altLang="en-US" sz="1799" dirty="0"/>
              <a:t>群</a:t>
            </a:r>
            <a:r>
              <a:rPr lang="en-US" altLang="zh-CN" sz="1799" dirty="0"/>
              <a:t>/</a:t>
            </a:r>
            <a:r>
              <a:rPr lang="zh-CN" altLang="en-US" sz="1799" dirty="0"/>
              <a:t>连体裤</a:t>
            </a:r>
          </a:p>
        </p:txBody>
      </p:sp>
      <p:sp>
        <p:nvSpPr>
          <p:cNvPr id="41" name="文本框 40"/>
          <p:cNvSpPr txBox="1"/>
          <p:nvPr/>
        </p:nvSpPr>
        <p:spPr>
          <a:xfrm>
            <a:off x="519801" y="4513202"/>
            <a:ext cx="2223287" cy="645995"/>
          </a:xfrm>
          <a:prstGeom prst="rect">
            <a:avLst/>
          </a:prstGeom>
          <a:noFill/>
        </p:spPr>
        <p:txBody>
          <a:bodyPr wrap="square" rtlCol="0">
            <a:spAutoFit/>
          </a:bodyPr>
          <a:lstStyle/>
          <a:p>
            <a:r>
              <a:rPr lang="zh-CN" altLang="en-US" sz="1799" dirty="0"/>
              <a:t>上</a:t>
            </a:r>
            <a:r>
              <a:rPr lang="en-US" altLang="zh-CN" sz="1799" dirty="0"/>
              <a:t>/</a:t>
            </a:r>
            <a:r>
              <a:rPr lang="zh-CN" altLang="en-US" sz="1799" dirty="0"/>
              <a:t>下衣：标注套头衫</a:t>
            </a:r>
            <a:r>
              <a:rPr lang="en-US" altLang="zh-CN" sz="1799" dirty="0"/>
              <a:t>/</a:t>
            </a:r>
            <a:r>
              <a:rPr lang="zh-CN" altLang="en-US" sz="1799" dirty="0"/>
              <a:t>长袖连衣裙</a:t>
            </a:r>
          </a:p>
        </p:txBody>
      </p:sp>
      <p:sp>
        <p:nvSpPr>
          <p:cNvPr id="42" name="文本框 41"/>
          <p:cNvSpPr txBox="1"/>
          <p:nvPr/>
        </p:nvSpPr>
        <p:spPr>
          <a:xfrm>
            <a:off x="3053866" y="4537463"/>
            <a:ext cx="2223287" cy="645738"/>
          </a:xfrm>
          <a:prstGeom prst="rect">
            <a:avLst/>
          </a:prstGeom>
          <a:noFill/>
        </p:spPr>
        <p:txBody>
          <a:bodyPr wrap="square" rtlCol="0">
            <a:spAutoFit/>
          </a:bodyPr>
          <a:lstStyle/>
          <a:p>
            <a:r>
              <a:rPr lang="zh-CN" altLang="en-US" sz="1799" dirty="0"/>
              <a:t>外</a:t>
            </a:r>
            <a:r>
              <a:rPr lang="en-US" altLang="zh-CN" sz="1799" dirty="0"/>
              <a:t>/</a:t>
            </a:r>
            <a:r>
              <a:rPr lang="zh-CN" altLang="en-US" sz="1799" dirty="0"/>
              <a:t>里服饰：</a:t>
            </a:r>
            <a:r>
              <a:rPr lang="en-US" altLang="zh-CN" sz="1799" dirty="0"/>
              <a:t>box</a:t>
            </a:r>
            <a:r>
              <a:rPr lang="zh-CN" altLang="en-US" sz="1799" dirty="0"/>
              <a:t>错误</a:t>
            </a:r>
          </a:p>
        </p:txBody>
      </p:sp>
      <p:pic>
        <p:nvPicPr>
          <p:cNvPr id="43" name="图片 4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4200423" y="3201244"/>
            <a:ext cx="1350416" cy="1235343"/>
          </a:xfrm>
          <a:prstGeom prst="rect">
            <a:avLst/>
          </a:prstGeom>
        </p:spPr>
      </p:pic>
      <p:sp>
        <p:nvSpPr>
          <p:cNvPr id="45" name="文本框 44"/>
          <p:cNvSpPr txBox="1"/>
          <p:nvPr/>
        </p:nvSpPr>
        <p:spPr>
          <a:xfrm>
            <a:off x="5627774" y="4533343"/>
            <a:ext cx="2223287" cy="369140"/>
          </a:xfrm>
          <a:prstGeom prst="rect">
            <a:avLst/>
          </a:prstGeom>
          <a:noFill/>
        </p:spPr>
        <p:txBody>
          <a:bodyPr wrap="square" rtlCol="0">
            <a:spAutoFit/>
          </a:bodyPr>
          <a:lstStyle/>
          <a:p>
            <a:r>
              <a:rPr lang="zh-CN" altLang="en-US" sz="1799" dirty="0"/>
              <a:t>服饰条纹：</a:t>
            </a:r>
            <a:r>
              <a:rPr lang="en-US" altLang="zh-CN" sz="1799" dirty="0"/>
              <a:t>box</a:t>
            </a:r>
            <a:r>
              <a:rPr lang="zh-CN" altLang="en-US" sz="1799" dirty="0"/>
              <a:t>错误</a:t>
            </a:r>
          </a:p>
        </p:txBody>
      </p:sp>
      <p:sp>
        <p:nvSpPr>
          <p:cNvPr id="46" name="文本框 45"/>
          <p:cNvSpPr txBox="1"/>
          <p:nvPr/>
        </p:nvSpPr>
        <p:spPr>
          <a:xfrm>
            <a:off x="9663680" y="4495453"/>
            <a:ext cx="2333902" cy="369140"/>
          </a:xfrm>
          <a:prstGeom prst="rect">
            <a:avLst/>
          </a:prstGeom>
          <a:noFill/>
        </p:spPr>
        <p:txBody>
          <a:bodyPr wrap="square" rtlCol="0">
            <a:spAutoFit/>
          </a:bodyPr>
          <a:lstStyle/>
          <a:p>
            <a:r>
              <a:rPr lang="zh-CN" altLang="en-US" sz="1799" dirty="0"/>
              <a:t>侧身蹲卧：随机标注</a:t>
            </a:r>
          </a:p>
        </p:txBody>
      </p:sp>
      <p:sp>
        <p:nvSpPr>
          <p:cNvPr id="47" name="文本框 46"/>
          <p:cNvSpPr txBox="1"/>
          <p:nvPr/>
        </p:nvSpPr>
        <p:spPr>
          <a:xfrm>
            <a:off x="467445" y="5254981"/>
            <a:ext cx="738407" cy="1538226"/>
          </a:xfrm>
          <a:prstGeom prst="rect">
            <a:avLst/>
          </a:prstGeom>
          <a:noFill/>
        </p:spPr>
        <p:txBody>
          <a:bodyPr vert="eaVert" wrap="square" rtlCol="0">
            <a:spAutoFit/>
          </a:bodyPr>
          <a:lstStyle/>
          <a:p>
            <a:r>
              <a:rPr lang="zh-CN" altLang="en-US" sz="1799" dirty="0"/>
              <a:t>材质：羽绒服</a:t>
            </a:r>
            <a:r>
              <a:rPr lang="en-US" altLang="zh-CN" sz="1799" dirty="0"/>
              <a:t>/</a:t>
            </a:r>
            <a:r>
              <a:rPr lang="zh-CN" altLang="en-US" sz="1799" dirty="0"/>
              <a:t>棉服</a:t>
            </a:r>
          </a:p>
        </p:txBody>
      </p:sp>
      <p:sp>
        <p:nvSpPr>
          <p:cNvPr id="48" name="文本框 47"/>
          <p:cNvSpPr txBox="1"/>
          <p:nvPr/>
        </p:nvSpPr>
        <p:spPr>
          <a:xfrm>
            <a:off x="2328447" y="5274294"/>
            <a:ext cx="738407" cy="1538226"/>
          </a:xfrm>
          <a:prstGeom prst="rect">
            <a:avLst/>
          </a:prstGeom>
          <a:noFill/>
        </p:spPr>
        <p:txBody>
          <a:bodyPr vert="eaVert" wrap="square" rtlCol="0">
            <a:spAutoFit/>
          </a:bodyPr>
          <a:lstStyle/>
          <a:p>
            <a:r>
              <a:rPr lang="zh-CN" altLang="en-US" sz="1799" dirty="0"/>
              <a:t>吊带裤</a:t>
            </a:r>
            <a:r>
              <a:rPr lang="en-US" altLang="zh-CN" sz="1799" dirty="0"/>
              <a:t>/</a:t>
            </a:r>
            <a:r>
              <a:rPr lang="zh-CN" altLang="en-US" sz="1799" dirty="0"/>
              <a:t>吊带裙</a:t>
            </a:r>
          </a:p>
        </p:txBody>
      </p:sp>
      <p:sp>
        <p:nvSpPr>
          <p:cNvPr id="49" name="文本框 48"/>
          <p:cNvSpPr txBox="1"/>
          <p:nvPr/>
        </p:nvSpPr>
        <p:spPr>
          <a:xfrm>
            <a:off x="4388942" y="5274294"/>
            <a:ext cx="461537" cy="1538226"/>
          </a:xfrm>
          <a:prstGeom prst="rect">
            <a:avLst/>
          </a:prstGeom>
          <a:noFill/>
        </p:spPr>
        <p:txBody>
          <a:bodyPr vert="eaVert" wrap="square" rtlCol="0">
            <a:spAutoFit/>
          </a:bodyPr>
          <a:lstStyle/>
          <a:p>
            <a:r>
              <a:rPr lang="zh-CN" altLang="en-US" sz="1799" dirty="0"/>
              <a:t>吊带</a:t>
            </a:r>
            <a:r>
              <a:rPr lang="en-US" altLang="zh-CN" sz="1799" dirty="0"/>
              <a:t>/</a:t>
            </a:r>
            <a:r>
              <a:rPr lang="zh-CN" altLang="en-US" sz="1799" dirty="0"/>
              <a:t>套头衫</a:t>
            </a:r>
          </a:p>
        </p:txBody>
      </p:sp>
      <p:sp>
        <p:nvSpPr>
          <p:cNvPr id="50" name="文本框 49"/>
          <p:cNvSpPr txBox="1"/>
          <p:nvPr/>
        </p:nvSpPr>
        <p:spPr>
          <a:xfrm>
            <a:off x="6226526" y="5374878"/>
            <a:ext cx="738407" cy="1538226"/>
          </a:xfrm>
          <a:prstGeom prst="rect">
            <a:avLst/>
          </a:prstGeom>
          <a:noFill/>
        </p:spPr>
        <p:txBody>
          <a:bodyPr vert="eaVert" wrap="square" rtlCol="0">
            <a:spAutoFit/>
          </a:bodyPr>
          <a:lstStyle/>
          <a:p>
            <a:r>
              <a:rPr lang="zh-CN" altLang="en-US" sz="1799" dirty="0"/>
              <a:t>侧身</a:t>
            </a:r>
            <a:r>
              <a:rPr lang="en-US" altLang="zh-CN" sz="1799" dirty="0"/>
              <a:t>+</a:t>
            </a:r>
            <a:r>
              <a:rPr lang="zh-CN" altLang="en-US" sz="1799" dirty="0"/>
              <a:t>围巾：错误</a:t>
            </a:r>
          </a:p>
        </p:txBody>
      </p:sp>
      <p:pic>
        <p:nvPicPr>
          <p:cNvPr id="51" name="图片 50"/>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9275363" y="5241568"/>
            <a:ext cx="1330346" cy="1353065"/>
          </a:xfrm>
          <a:prstGeom prst="rect">
            <a:avLst/>
          </a:prstGeom>
        </p:spPr>
      </p:pic>
      <p:sp>
        <p:nvSpPr>
          <p:cNvPr id="52" name="文本框 51"/>
          <p:cNvSpPr txBox="1"/>
          <p:nvPr/>
        </p:nvSpPr>
        <p:spPr>
          <a:xfrm>
            <a:off x="8692924" y="5295626"/>
            <a:ext cx="461537" cy="1538226"/>
          </a:xfrm>
          <a:prstGeom prst="rect">
            <a:avLst/>
          </a:prstGeom>
          <a:noFill/>
        </p:spPr>
        <p:txBody>
          <a:bodyPr vert="eaVert" wrap="square" rtlCol="0">
            <a:spAutoFit/>
          </a:bodyPr>
          <a:lstStyle/>
          <a:p>
            <a:r>
              <a:rPr lang="zh-CN" altLang="en-US" sz="1799" dirty="0"/>
              <a:t>帽子：泳装</a:t>
            </a:r>
          </a:p>
        </p:txBody>
      </p:sp>
      <p:pic>
        <p:nvPicPr>
          <p:cNvPr id="53" name="图片 5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726610" y="5272294"/>
            <a:ext cx="1269137" cy="1269137"/>
          </a:xfrm>
          <a:prstGeom prst="rect">
            <a:avLst/>
          </a:prstGeom>
        </p:spPr>
      </p:pic>
    </p:spTree>
    <p:extLst>
      <p:ext uri="{BB962C8B-B14F-4D97-AF65-F5344CB8AC3E}">
        <p14:creationId xmlns:p14="http://schemas.microsoft.com/office/powerpoint/2010/main" val="385132244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Textures</a:t>
            </a:r>
            <a:r>
              <a:rPr lang="zh-CN" altLang="en-US" dirty="0" smtClean="0"/>
              <a:t>纠错</a:t>
            </a:r>
            <a:endParaRPr lang="zh-CN" altLang="en-US" dirty="0"/>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t>5</a:t>
            </a:fld>
            <a:endParaRPr lang="zh-CN" altLang="en-US" dirty="0"/>
          </a:p>
        </p:txBody>
      </p:sp>
      <p:pic>
        <p:nvPicPr>
          <p:cNvPr id="5" name="内容占位符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996258" y="2482434"/>
            <a:ext cx="1270142" cy="1270142"/>
          </a:xfrm>
        </p:spPr>
      </p:pic>
      <p:pic>
        <p:nvPicPr>
          <p:cNvPr id="6" name="图片 5"/>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067352" y="1148272"/>
            <a:ext cx="1214212" cy="1214212"/>
          </a:xfrm>
          <a:prstGeom prst="rect">
            <a:avLst/>
          </a:prstGeom>
        </p:spPr>
      </p:pic>
      <p:pic>
        <p:nvPicPr>
          <p:cNvPr id="7" name="图片 6"/>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11422" y="5155012"/>
            <a:ext cx="1239899" cy="1239899"/>
          </a:xfrm>
          <a:prstGeom prst="rect">
            <a:avLst/>
          </a:prstGeom>
        </p:spPr>
      </p:pic>
      <p:pic>
        <p:nvPicPr>
          <p:cNvPr id="12" name="图片 11"/>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011421" y="3776081"/>
            <a:ext cx="1266348" cy="1266348"/>
          </a:xfrm>
          <a:prstGeom prst="rect">
            <a:avLst/>
          </a:prstGeom>
        </p:spPr>
      </p:pic>
      <p:pic>
        <p:nvPicPr>
          <p:cNvPr id="13" name="图片 12"/>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289755" y="1147719"/>
            <a:ext cx="1215317" cy="1215317"/>
          </a:xfrm>
          <a:prstGeom prst="rect">
            <a:avLst/>
          </a:prstGeom>
        </p:spPr>
      </p:pic>
      <p:sp>
        <p:nvSpPr>
          <p:cNvPr id="14" name="文本框 13"/>
          <p:cNvSpPr txBox="1"/>
          <p:nvPr/>
        </p:nvSpPr>
        <p:spPr>
          <a:xfrm>
            <a:off x="328945" y="1263084"/>
            <a:ext cx="738407" cy="1288442"/>
          </a:xfrm>
          <a:prstGeom prst="rect">
            <a:avLst/>
          </a:prstGeom>
          <a:noFill/>
        </p:spPr>
        <p:txBody>
          <a:bodyPr vert="eaVert" wrap="square" rtlCol="0">
            <a:spAutoFit/>
          </a:bodyPr>
          <a:lstStyle/>
          <a:p>
            <a:r>
              <a:rPr lang="zh-CN" altLang="en-US" sz="1799" dirty="0"/>
              <a:t>上</a:t>
            </a:r>
            <a:r>
              <a:rPr lang="en-US" altLang="zh-CN" sz="1799" dirty="0"/>
              <a:t>/</a:t>
            </a:r>
            <a:r>
              <a:rPr lang="zh-CN" altLang="en-US" sz="1799" dirty="0"/>
              <a:t>下服装</a:t>
            </a:r>
          </a:p>
          <a:p>
            <a:endParaRPr lang="zh-CN" altLang="en-US" sz="1799" dirty="0"/>
          </a:p>
        </p:txBody>
      </p:sp>
      <p:sp>
        <p:nvSpPr>
          <p:cNvPr id="15" name="文本框 14"/>
          <p:cNvSpPr txBox="1"/>
          <p:nvPr/>
        </p:nvSpPr>
        <p:spPr>
          <a:xfrm>
            <a:off x="549885" y="5242082"/>
            <a:ext cx="461537" cy="1288442"/>
          </a:xfrm>
          <a:prstGeom prst="rect">
            <a:avLst/>
          </a:prstGeom>
          <a:noFill/>
        </p:spPr>
        <p:txBody>
          <a:bodyPr vert="eaVert" wrap="square" rtlCol="0">
            <a:spAutoFit/>
          </a:bodyPr>
          <a:lstStyle/>
          <a:p>
            <a:r>
              <a:rPr lang="zh-CN" altLang="en-US" sz="1799" dirty="0"/>
              <a:t>其它</a:t>
            </a:r>
          </a:p>
        </p:txBody>
      </p:sp>
      <p:sp>
        <p:nvSpPr>
          <p:cNvPr id="16" name="文本框 15"/>
          <p:cNvSpPr txBox="1"/>
          <p:nvPr/>
        </p:nvSpPr>
        <p:spPr>
          <a:xfrm>
            <a:off x="622435" y="3904006"/>
            <a:ext cx="461537" cy="1288442"/>
          </a:xfrm>
          <a:prstGeom prst="rect">
            <a:avLst/>
          </a:prstGeom>
          <a:noFill/>
        </p:spPr>
        <p:txBody>
          <a:bodyPr vert="eaVert" wrap="square" rtlCol="0">
            <a:spAutoFit/>
          </a:bodyPr>
          <a:lstStyle/>
          <a:p>
            <a:r>
              <a:rPr lang="zh-CN" altLang="en-US" sz="1799" dirty="0"/>
              <a:t>搭配影响</a:t>
            </a:r>
          </a:p>
        </p:txBody>
      </p:sp>
      <p:sp>
        <p:nvSpPr>
          <p:cNvPr id="17" name="文本框 16"/>
          <p:cNvSpPr txBox="1"/>
          <p:nvPr/>
        </p:nvSpPr>
        <p:spPr>
          <a:xfrm>
            <a:off x="228180" y="2601160"/>
            <a:ext cx="738407" cy="1288442"/>
          </a:xfrm>
          <a:prstGeom prst="rect">
            <a:avLst/>
          </a:prstGeom>
          <a:noFill/>
        </p:spPr>
        <p:txBody>
          <a:bodyPr vert="eaVert" wrap="square" rtlCol="0">
            <a:spAutoFit/>
          </a:bodyPr>
          <a:lstStyle/>
          <a:p>
            <a:r>
              <a:rPr lang="zh-CN" altLang="en-US" sz="1799" dirty="0"/>
              <a:t>里</a:t>
            </a:r>
            <a:r>
              <a:rPr lang="en-US" altLang="zh-CN" sz="1799" dirty="0"/>
              <a:t>/</a:t>
            </a:r>
            <a:r>
              <a:rPr lang="zh-CN" altLang="en-US" sz="1799" dirty="0"/>
              <a:t>外服装</a:t>
            </a:r>
          </a:p>
          <a:p>
            <a:endParaRPr lang="zh-CN" altLang="en-US" sz="1799" dirty="0"/>
          </a:p>
        </p:txBody>
      </p:sp>
      <p:pic>
        <p:nvPicPr>
          <p:cNvPr id="18" name="图片 17"/>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3376167" y="3860024"/>
            <a:ext cx="1098397" cy="1098397"/>
          </a:xfrm>
          <a:prstGeom prst="rect">
            <a:avLst/>
          </a:prstGeom>
        </p:spPr>
      </p:pic>
      <p:pic>
        <p:nvPicPr>
          <p:cNvPr id="20" name="图片 1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8261930" y="5134892"/>
            <a:ext cx="1444846" cy="1444846"/>
          </a:xfrm>
          <a:prstGeom prst="rect">
            <a:avLst/>
          </a:prstGeom>
        </p:spPr>
      </p:pic>
      <p:pic>
        <p:nvPicPr>
          <p:cNvPr id="22" name="图片 2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0830943" y="5120840"/>
            <a:ext cx="1352064" cy="1352064"/>
          </a:xfrm>
          <a:prstGeom prst="rect">
            <a:avLst/>
          </a:prstGeom>
        </p:spPr>
      </p:pic>
      <p:pic>
        <p:nvPicPr>
          <p:cNvPr id="24" name="图片 23"/>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0848747" y="1008330"/>
            <a:ext cx="1347272" cy="1347272"/>
          </a:xfrm>
          <a:prstGeom prst="rect">
            <a:avLst/>
          </a:prstGeom>
        </p:spPr>
      </p:pic>
      <p:pic>
        <p:nvPicPr>
          <p:cNvPr id="25" name="图片 24"/>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539654" y="5155011"/>
            <a:ext cx="1383617" cy="1383617"/>
          </a:xfrm>
          <a:prstGeom prst="rect">
            <a:avLst/>
          </a:prstGeom>
        </p:spPr>
      </p:pic>
      <p:pic>
        <p:nvPicPr>
          <p:cNvPr id="26" name="图片 2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9615286" y="1093078"/>
            <a:ext cx="1217193" cy="1217193"/>
          </a:xfrm>
          <a:prstGeom prst="rect">
            <a:avLst/>
          </a:prstGeom>
        </p:spPr>
      </p:pic>
      <p:pic>
        <p:nvPicPr>
          <p:cNvPr id="27" name="图片 2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8276671" y="1027031"/>
            <a:ext cx="1322346" cy="1322346"/>
          </a:xfrm>
          <a:prstGeom prst="rect">
            <a:avLst/>
          </a:prstGeom>
        </p:spPr>
      </p:pic>
      <p:pic>
        <p:nvPicPr>
          <p:cNvPr id="28" name="图片 27"/>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2253505" y="5167593"/>
            <a:ext cx="1287817" cy="1287817"/>
          </a:xfrm>
          <a:prstGeom prst="rect">
            <a:avLst/>
          </a:prstGeom>
        </p:spPr>
      </p:pic>
      <p:pic>
        <p:nvPicPr>
          <p:cNvPr id="29" name="图片 28"/>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7139017" y="1135126"/>
            <a:ext cx="1116099" cy="1116099"/>
          </a:xfrm>
          <a:prstGeom prst="rect">
            <a:avLst/>
          </a:prstGeom>
        </p:spPr>
      </p:pic>
      <p:pic>
        <p:nvPicPr>
          <p:cNvPr id="30" name="图片 29"/>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6021576" y="1169353"/>
            <a:ext cx="1095886" cy="1095886"/>
          </a:xfrm>
          <a:prstGeom prst="rect">
            <a:avLst/>
          </a:prstGeom>
        </p:spPr>
      </p:pic>
      <p:pic>
        <p:nvPicPr>
          <p:cNvPr id="31" name="图片 30"/>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4713066" y="1040866"/>
            <a:ext cx="1308510" cy="1308510"/>
          </a:xfrm>
          <a:prstGeom prst="rect">
            <a:avLst/>
          </a:prstGeom>
        </p:spPr>
      </p:pic>
      <p:pic>
        <p:nvPicPr>
          <p:cNvPr id="32" name="图片 31"/>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3465451" y="1043410"/>
            <a:ext cx="1319073" cy="1319073"/>
          </a:xfrm>
          <a:prstGeom prst="rect">
            <a:avLst/>
          </a:prstGeom>
        </p:spPr>
      </p:pic>
      <p:pic>
        <p:nvPicPr>
          <p:cNvPr id="33" name="图片 32"/>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2182369" y="3776017"/>
            <a:ext cx="1266413" cy="1266413"/>
          </a:xfrm>
          <a:prstGeom prst="rect">
            <a:avLst/>
          </a:prstGeom>
        </p:spPr>
      </p:pic>
      <p:pic>
        <p:nvPicPr>
          <p:cNvPr id="35" name="图片 3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3278342" y="2491094"/>
            <a:ext cx="1227637" cy="1227637"/>
          </a:xfrm>
          <a:prstGeom prst="rect">
            <a:avLst/>
          </a:prstGeom>
        </p:spPr>
      </p:pic>
      <p:pic>
        <p:nvPicPr>
          <p:cNvPr id="53" name="图片 52"/>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4367304" y="2456474"/>
            <a:ext cx="1194378" cy="1194378"/>
          </a:xfrm>
          <a:prstGeom prst="rect">
            <a:avLst/>
          </a:prstGeom>
        </p:spPr>
      </p:pic>
      <p:pic>
        <p:nvPicPr>
          <p:cNvPr id="54" name="图片 53"/>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4411479" y="3783916"/>
            <a:ext cx="1247382" cy="1247382"/>
          </a:xfrm>
          <a:prstGeom prst="rect">
            <a:avLst/>
          </a:prstGeom>
        </p:spPr>
      </p:pic>
      <p:pic>
        <p:nvPicPr>
          <p:cNvPr id="55" name="图片 54"/>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6510373" y="2464128"/>
            <a:ext cx="1177790" cy="1177790"/>
          </a:xfrm>
          <a:prstGeom prst="rect">
            <a:avLst/>
          </a:prstGeom>
        </p:spPr>
      </p:pic>
      <p:pic>
        <p:nvPicPr>
          <p:cNvPr id="56" name="图片 55"/>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7647424" y="2498615"/>
            <a:ext cx="1108813" cy="1108813"/>
          </a:xfrm>
          <a:prstGeom prst="rect">
            <a:avLst/>
          </a:prstGeom>
        </p:spPr>
      </p:pic>
      <p:pic>
        <p:nvPicPr>
          <p:cNvPr id="57" name="图片 56"/>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8657826" y="2414470"/>
            <a:ext cx="1218190" cy="1218190"/>
          </a:xfrm>
          <a:prstGeom prst="rect">
            <a:avLst/>
          </a:prstGeom>
        </p:spPr>
      </p:pic>
      <p:pic>
        <p:nvPicPr>
          <p:cNvPr id="58" name="图片 57"/>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485659" y="2454915"/>
            <a:ext cx="1106061" cy="1187003"/>
          </a:xfrm>
          <a:prstGeom prst="rect">
            <a:avLst/>
          </a:prstGeom>
        </p:spPr>
      </p:pic>
      <p:pic>
        <p:nvPicPr>
          <p:cNvPr id="59" name="图片 58"/>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2204986" y="2535390"/>
            <a:ext cx="1169609" cy="1169609"/>
          </a:xfrm>
          <a:prstGeom prst="rect">
            <a:avLst/>
          </a:prstGeom>
        </p:spPr>
      </p:pic>
      <p:pic>
        <p:nvPicPr>
          <p:cNvPr id="60" name="图片 59"/>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9850437" y="2425470"/>
            <a:ext cx="1241361" cy="1241361"/>
          </a:xfrm>
          <a:prstGeom prst="rect">
            <a:avLst/>
          </a:prstGeom>
        </p:spPr>
      </p:pic>
      <p:pic>
        <p:nvPicPr>
          <p:cNvPr id="61" name="图片 60"/>
          <p:cNvPicPr>
            <a:picLocks noChangeAspect="1"/>
          </p:cNvPicPr>
          <p:nvPr/>
        </p:nvPicPr>
        <p:blipFill>
          <a:blip r:embed="rId28">
            <a:extLst>
              <a:ext uri="{28A0092B-C50C-407E-A947-70E740481C1C}">
                <a14:useLocalDpi xmlns:a14="http://schemas.microsoft.com/office/drawing/2010/main" val="0"/>
              </a:ext>
            </a:extLst>
          </a:blip>
          <a:stretch>
            <a:fillRect/>
          </a:stretch>
        </p:blipFill>
        <p:spPr>
          <a:xfrm>
            <a:off x="3519297" y="5058167"/>
            <a:ext cx="1414736" cy="1414736"/>
          </a:xfrm>
          <a:prstGeom prst="rect">
            <a:avLst/>
          </a:prstGeom>
        </p:spPr>
      </p:pic>
      <p:pic>
        <p:nvPicPr>
          <p:cNvPr id="63" name="图片 62"/>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5591565" y="3800383"/>
            <a:ext cx="1232743" cy="1232743"/>
          </a:xfrm>
          <a:prstGeom prst="rect">
            <a:avLst/>
          </a:prstGeom>
        </p:spPr>
      </p:pic>
      <p:pic>
        <p:nvPicPr>
          <p:cNvPr id="64" name="图片 63"/>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4797022" y="5069688"/>
            <a:ext cx="1391693" cy="1391693"/>
          </a:xfrm>
          <a:prstGeom prst="rect">
            <a:avLst/>
          </a:prstGeom>
        </p:spPr>
      </p:pic>
      <p:pic>
        <p:nvPicPr>
          <p:cNvPr id="65" name="图片 6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6798695" y="3882629"/>
            <a:ext cx="1127935" cy="1127935"/>
          </a:xfrm>
          <a:prstGeom prst="rect">
            <a:avLst/>
          </a:prstGeom>
        </p:spPr>
      </p:pic>
      <p:pic>
        <p:nvPicPr>
          <p:cNvPr id="66" name="图片 6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6145487" y="5155932"/>
            <a:ext cx="1320953" cy="1320953"/>
          </a:xfrm>
          <a:prstGeom prst="rect">
            <a:avLst/>
          </a:prstGeom>
        </p:spPr>
      </p:pic>
      <p:pic>
        <p:nvPicPr>
          <p:cNvPr id="67" name="图片 66"/>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7156955" y="5145240"/>
            <a:ext cx="1166833" cy="1463565"/>
          </a:xfrm>
          <a:prstGeom prst="rect">
            <a:avLst/>
          </a:prstGeom>
        </p:spPr>
      </p:pic>
      <p:pic>
        <p:nvPicPr>
          <p:cNvPr id="68" name="图片 67"/>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11052288" y="2543294"/>
            <a:ext cx="1005713" cy="1005713"/>
          </a:xfrm>
          <a:prstGeom prst="rect">
            <a:avLst/>
          </a:prstGeom>
        </p:spPr>
      </p:pic>
      <p:pic>
        <p:nvPicPr>
          <p:cNvPr id="69" name="图片 68"/>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7915253" y="3742428"/>
            <a:ext cx="1308423" cy="1308423"/>
          </a:xfrm>
          <a:prstGeom prst="rect">
            <a:avLst/>
          </a:prstGeom>
        </p:spPr>
      </p:pic>
      <p:pic>
        <p:nvPicPr>
          <p:cNvPr id="71" name="图片 70"/>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9156539" y="3786649"/>
            <a:ext cx="1260210" cy="1260210"/>
          </a:xfrm>
          <a:prstGeom prst="rect">
            <a:avLst/>
          </a:prstGeom>
        </p:spPr>
      </p:pic>
      <p:pic>
        <p:nvPicPr>
          <p:cNvPr id="72" name="图片 71"/>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10418261" y="3809577"/>
            <a:ext cx="1233107" cy="1233107"/>
          </a:xfrm>
          <a:prstGeom prst="rect">
            <a:avLst/>
          </a:prstGeom>
        </p:spPr>
      </p:pic>
    </p:spTree>
    <p:extLst>
      <p:ext uri="{BB962C8B-B14F-4D97-AF65-F5344CB8AC3E}">
        <p14:creationId xmlns:p14="http://schemas.microsoft.com/office/powerpoint/2010/main" val="3634355480"/>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Color1/color2</a:t>
            </a:r>
            <a:r>
              <a:rPr lang="zh-CN" altLang="en-US" dirty="0" smtClean="0"/>
              <a:t>纠错</a:t>
            </a:r>
            <a:endParaRPr lang="zh-CN" altLang="en-US" dirty="0"/>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t>6</a:t>
            </a:fld>
            <a:endParaRPr lang="zh-CN" altLang="en-US" dirty="0"/>
          </a:p>
        </p:txBody>
      </p:sp>
      <p:pic>
        <p:nvPicPr>
          <p:cNvPr id="5" name="内容占位符 4"/>
          <p:cNvPicPr>
            <a:picLocks noGrp="1" noChangeAspect="1"/>
          </p:cNvPicPr>
          <p:nvPr>
            <p:ph sz="quarter" idx="13"/>
          </p:nvPr>
        </p:nvPicPr>
        <p:blipFill>
          <a:blip r:embed="rId2" cstate="print">
            <a:extLst>
              <a:ext uri="{28A0092B-C50C-407E-A947-70E740481C1C}">
                <a14:useLocalDpi xmlns:a14="http://schemas.microsoft.com/office/drawing/2010/main" val="0"/>
              </a:ext>
            </a:extLst>
          </a:blip>
          <a:stretch>
            <a:fillRect/>
          </a:stretch>
        </p:blipFill>
        <p:spPr>
          <a:xfrm>
            <a:off x="1070707" y="1080032"/>
            <a:ext cx="1090260" cy="1090260"/>
          </a:xfrm>
        </p:spPr>
      </p:pic>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996094" y="2321620"/>
            <a:ext cx="1167271" cy="1167271"/>
          </a:xfrm>
          <a:prstGeom prst="rect">
            <a:avLst/>
          </a:prstGeom>
        </p:spPr>
      </p:pic>
      <p:pic>
        <p:nvPicPr>
          <p:cNvPr id="10" name="图片 9"/>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940566" y="3596699"/>
            <a:ext cx="1228114" cy="1307549"/>
          </a:xfrm>
          <a:prstGeom prst="rect">
            <a:avLst/>
          </a:prstGeom>
        </p:spPr>
      </p:pic>
      <p:pic>
        <p:nvPicPr>
          <p:cNvPr id="23" name="图片 2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144313" y="3608831"/>
            <a:ext cx="1299908" cy="1299908"/>
          </a:xfrm>
          <a:prstGeom prst="rect">
            <a:avLst/>
          </a:prstGeom>
        </p:spPr>
      </p:pic>
      <p:pic>
        <p:nvPicPr>
          <p:cNvPr id="25" name="图片 24"/>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2845325" y="5101054"/>
            <a:ext cx="1130485" cy="1130485"/>
          </a:xfrm>
          <a:prstGeom prst="rect">
            <a:avLst/>
          </a:prstGeom>
        </p:spPr>
      </p:pic>
      <p:pic>
        <p:nvPicPr>
          <p:cNvPr id="26" name="图片 25"/>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1009473" y="5102490"/>
            <a:ext cx="1184414" cy="1184414"/>
          </a:xfrm>
          <a:prstGeom prst="rect">
            <a:avLst/>
          </a:prstGeom>
        </p:spPr>
      </p:pic>
      <p:sp>
        <p:nvSpPr>
          <p:cNvPr id="27" name="文本框 26"/>
          <p:cNvSpPr txBox="1"/>
          <p:nvPr/>
        </p:nvSpPr>
        <p:spPr>
          <a:xfrm>
            <a:off x="609171" y="1242063"/>
            <a:ext cx="461537" cy="1079558"/>
          </a:xfrm>
          <a:prstGeom prst="rect">
            <a:avLst/>
          </a:prstGeom>
          <a:noFill/>
        </p:spPr>
        <p:txBody>
          <a:bodyPr vert="eaVert" wrap="square" rtlCol="0">
            <a:spAutoFit/>
          </a:bodyPr>
          <a:lstStyle/>
          <a:p>
            <a:r>
              <a:rPr lang="zh-CN" altLang="en-US" sz="1799" dirty="0"/>
              <a:t>灰</a:t>
            </a:r>
            <a:r>
              <a:rPr lang="en-US" altLang="zh-CN" sz="1799" dirty="0"/>
              <a:t>/</a:t>
            </a:r>
            <a:r>
              <a:rPr lang="zh-CN" altLang="en-US" sz="1799" dirty="0"/>
              <a:t>白</a:t>
            </a:r>
          </a:p>
        </p:txBody>
      </p:sp>
      <p:sp>
        <p:nvSpPr>
          <p:cNvPr id="28" name="文本框 27"/>
          <p:cNvSpPr txBox="1"/>
          <p:nvPr/>
        </p:nvSpPr>
        <p:spPr>
          <a:xfrm>
            <a:off x="534557" y="2585597"/>
            <a:ext cx="461537" cy="1079558"/>
          </a:xfrm>
          <a:prstGeom prst="rect">
            <a:avLst/>
          </a:prstGeom>
          <a:noFill/>
        </p:spPr>
        <p:txBody>
          <a:bodyPr vert="eaVert" wrap="square" rtlCol="0">
            <a:spAutoFit/>
          </a:bodyPr>
          <a:lstStyle/>
          <a:p>
            <a:r>
              <a:rPr lang="zh-CN" altLang="en-US" sz="1799" dirty="0"/>
              <a:t>肤色</a:t>
            </a:r>
          </a:p>
        </p:txBody>
      </p:sp>
      <p:sp>
        <p:nvSpPr>
          <p:cNvPr id="30" name="文本框 29"/>
          <p:cNvSpPr txBox="1"/>
          <p:nvPr/>
        </p:nvSpPr>
        <p:spPr>
          <a:xfrm>
            <a:off x="227187" y="3710694"/>
            <a:ext cx="738407" cy="1079558"/>
          </a:xfrm>
          <a:prstGeom prst="rect">
            <a:avLst/>
          </a:prstGeom>
          <a:noFill/>
        </p:spPr>
        <p:txBody>
          <a:bodyPr vert="eaVert" wrap="square" rtlCol="0">
            <a:spAutoFit/>
          </a:bodyPr>
          <a:lstStyle/>
          <a:p>
            <a:r>
              <a:rPr lang="zh-CN" altLang="en-US" sz="1799" dirty="0"/>
              <a:t>里</a:t>
            </a:r>
            <a:r>
              <a:rPr lang="en-US" altLang="zh-CN" sz="1799" dirty="0"/>
              <a:t>/</a:t>
            </a:r>
            <a:r>
              <a:rPr lang="zh-CN" altLang="en-US" sz="1799" dirty="0"/>
              <a:t>外服饰</a:t>
            </a:r>
          </a:p>
        </p:txBody>
      </p:sp>
      <p:sp>
        <p:nvSpPr>
          <p:cNvPr id="31" name="文本框 30"/>
          <p:cNvSpPr txBox="1"/>
          <p:nvPr/>
        </p:nvSpPr>
        <p:spPr>
          <a:xfrm>
            <a:off x="549885" y="5242082"/>
            <a:ext cx="461537" cy="1288442"/>
          </a:xfrm>
          <a:prstGeom prst="rect">
            <a:avLst/>
          </a:prstGeom>
          <a:noFill/>
        </p:spPr>
        <p:txBody>
          <a:bodyPr vert="eaVert" wrap="square" rtlCol="0">
            <a:spAutoFit/>
          </a:bodyPr>
          <a:lstStyle/>
          <a:p>
            <a:r>
              <a:rPr lang="zh-CN" altLang="en-US" sz="1799" dirty="0"/>
              <a:t>包：黑</a:t>
            </a:r>
            <a:r>
              <a:rPr lang="en-US" altLang="zh-CN" sz="1799" dirty="0"/>
              <a:t>/</a:t>
            </a:r>
            <a:r>
              <a:rPr lang="zh-CN" altLang="en-US" sz="1799" dirty="0"/>
              <a:t>蓝</a:t>
            </a:r>
          </a:p>
        </p:txBody>
      </p:sp>
      <p:pic>
        <p:nvPicPr>
          <p:cNvPr id="32" name="图片 31"/>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4371535" y="2220754"/>
            <a:ext cx="1305158" cy="1305158"/>
          </a:xfrm>
          <a:prstGeom prst="rect">
            <a:avLst/>
          </a:prstGeom>
        </p:spPr>
      </p:pic>
      <p:pic>
        <p:nvPicPr>
          <p:cNvPr id="33" name="图片 32"/>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5619156" y="2240083"/>
            <a:ext cx="1309037" cy="1309037"/>
          </a:xfrm>
          <a:prstGeom prst="rect">
            <a:avLst/>
          </a:prstGeom>
        </p:spPr>
      </p:pic>
      <p:pic>
        <p:nvPicPr>
          <p:cNvPr id="34" name="图片 33"/>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6838708" y="2243815"/>
            <a:ext cx="1318776" cy="1318776"/>
          </a:xfrm>
          <a:prstGeom prst="rect">
            <a:avLst/>
          </a:prstGeom>
        </p:spPr>
      </p:pic>
      <p:pic>
        <p:nvPicPr>
          <p:cNvPr id="35" name="图片 34"/>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8147745" y="2359321"/>
            <a:ext cx="1171753" cy="1171753"/>
          </a:xfrm>
          <a:prstGeom prst="rect">
            <a:avLst/>
          </a:prstGeom>
        </p:spPr>
      </p:pic>
      <p:pic>
        <p:nvPicPr>
          <p:cNvPr id="36" name="图片 35"/>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3278878" y="2252772"/>
            <a:ext cx="1222679" cy="1222679"/>
          </a:xfrm>
          <a:prstGeom prst="rect">
            <a:avLst/>
          </a:prstGeom>
        </p:spPr>
      </p:pic>
      <p:pic>
        <p:nvPicPr>
          <p:cNvPr id="37" name="图片 36"/>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2117378" y="2309402"/>
            <a:ext cx="1188176" cy="1188176"/>
          </a:xfrm>
          <a:prstGeom prst="rect">
            <a:avLst/>
          </a:prstGeom>
        </p:spPr>
      </p:pic>
      <p:pic>
        <p:nvPicPr>
          <p:cNvPr id="39" name="图片 38"/>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0491460" y="2240082"/>
            <a:ext cx="1316734" cy="1316734"/>
          </a:xfrm>
          <a:prstGeom prst="rect">
            <a:avLst/>
          </a:prstGeom>
        </p:spPr>
      </p:pic>
      <p:pic>
        <p:nvPicPr>
          <p:cNvPr id="40" name="图片 39"/>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306326" y="2240083"/>
            <a:ext cx="1210110" cy="1309037"/>
          </a:xfrm>
          <a:prstGeom prst="rect">
            <a:avLst/>
          </a:prstGeom>
        </p:spPr>
      </p:pic>
      <p:pic>
        <p:nvPicPr>
          <p:cNvPr id="42" name="图片 41"/>
          <p:cNvPicPr>
            <a:picLocks noChangeAspect="1"/>
          </p:cNvPicPr>
          <p:nvPr/>
        </p:nvPicPr>
        <p:blipFill>
          <a:blip r:embed="rId16" cstate="print">
            <a:extLst>
              <a:ext uri="{28A0092B-C50C-407E-A947-70E740481C1C}">
                <a14:useLocalDpi xmlns:a14="http://schemas.microsoft.com/office/drawing/2010/main" val="0"/>
              </a:ext>
            </a:extLst>
          </a:blip>
          <a:stretch>
            <a:fillRect/>
          </a:stretch>
        </p:blipFill>
        <p:spPr>
          <a:xfrm>
            <a:off x="3056893" y="1105794"/>
            <a:ext cx="1100864" cy="1100864"/>
          </a:xfrm>
          <a:prstGeom prst="rect">
            <a:avLst/>
          </a:prstGeom>
        </p:spPr>
      </p:pic>
      <p:pic>
        <p:nvPicPr>
          <p:cNvPr id="43" name="图片 42"/>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2103821" y="1121366"/>
            <a:ext cx="1045516" cy="1045516"/>
          </a:xfrm>
          <a:prstGeom prst="rect">
            <a:avLst/>
          </a:prstGeom>
        </p:spPr>
      </p:pic>
      <p:pic>
        <p:nvPicPr>
          <p:cNvPr id="44" name="图片 43"/>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4147153" y="1100087"/>
            <a:ext cx="1007961" cy="1007961"/>
          </a:xfrm>
          <a:prstGeom prst="rect">
            <a:avLst/>
          </a:prstGeom>
        </p:spPr>
      </p:pic>
      <p:pic>
        <p:nvPicPr>
          <p:cNvPr id="45" name="图片 44"/>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4527388" y="5055037"/>
            <a:ext cx="1231866" cy="1231866"/>
          </a:xfrm>
          <a:prstGeom prst="rect">
            <a:avLst/>
          </a:prstGeom>
        </p:spPr>
      </p:pic>
      <p:pic>
        <p:nvPicPr>
          <p:cNvPr id="46" name="图片 45"/>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6146876" y="1053974"/>
            <a:ext cx="1100653" cy="1100653"/>
          </a:xfrm>
          <a:prstGeom prst="rect">
            <a:avLst/>
          </a:prstGeom>
        </p:spPr>
      </p:pic>
      <p:pic>
        <p:nvPicPr>
          <p:cNvPr id="48" name="图片 47"/>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5117397" y="1083966"/>
            <a:ext cx="1034747" cy="1034747"/>
          </a:xfrm>
          <a:prstGeom prst="rect">
            <a:avLst/>
          </a:prstGeom>
        </p:spPr>
      </p:pic>
      <p:pic>
        <p:nvPicPr>
          <p:cNvPr id="49" name="图片 48"/>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7199022" y="1057119"/>
            <a:ext cx="1120716" cy="1120716"/>
          </a:xfrm>
          <a:prstGeom prst="rect">
            <a:avLst/>
          </a:prstGeom>
        </p:spPr>
      </p:pic>
      <p:pic>
        <p:nvPicPr>
          <p:cNvPr id="50" name="图片 49"/>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8263033" y="1085558"/>
            <a:ext cx="1031563" cy="1031563"/>
          </a:xfrm>
          <a:prstGeom prst="rect">
            <a:avLst/>
          </a:prstGeom>
        </p:spPr>
      </p:pic>
      <p:pic>
        <p:nvPicPr>
          <p:cNvPr id="51" name="图片 50"/>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9294595" y="993268"/>
            <a:ext cx="1196864" cy="1196864"/>
          </a:xfrm>
          <a:prstGeom prst="rect">
            <a:avLst/>
          </a:prstGeom>
        </p:spPr>
      </p:pic>
      <p:pic>
        <p:nvPicPr>
          <p:cNvPr id="52" name="图片 51"/>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10462483" y="1028427"/>
            <a:ext cx="1246299" cy="1246299"/>
          </a:xfrm>
          <a:prstGeom prst="rect">
            <a:avLst/>
          </a:prstGeom>
        </p:spPr>
      </p:pic>
      <p:pic>
        <p:nvPicPr>
          <p:cNvPr id="53" name="图片 52"/>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4372115" y="3684647"/>
            <a:ext cx="1258837" cy="1258837"/>
          </a:xfrm>
          <a:prstGeom prst="rect">
            <a:avLst/>
          </a:prstGeom>
        </p:spPr>
      </p:pic>
      <p:pic>
        <p:nvPicPr>
          <p:cNvPr id="54" name="图片 53"/>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5509164" y="3719133"/>
            <a:ext cx="1185115" cy="1185115"/>
          </a:xfrm>
          <a:prstGeom prst="rect">
            <a:avLst/>
          </a:prstGeom>
        </p:spPr>
      </p:pic>
      <p:pic>
        <p:nvPicPr>
          <p:cNvPr id="55" name="图片 54"/>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3347400" y="3675433"/>
            <a:ext cx="1182172" cy="1268684"/>
          </a:xfrm>
          <a:prstGeom prst="rect">
            <a:avLst/>
          </a:prstGeom>
        </p:spPr>
      </p:pic>
      <p:pic>
        <p:nvPicPr>
          <p:cNvPr id="56" name="图片 55"/>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6684460" y="3772314"/>
            <a:ext cx="1074920" cy="1074920"/>
          </a:xfrm>
          <a:prstGeom prst="rect">
            <a:avLst/>
          </a:prstGeom>
        </p:spPr>
      </p:pic>
      <p:pic>
        <p:nvPicPr>
          <p:cNvPr id="57" name="内容占位符 4"/>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bwMode="auto">
          <a:xfrm>
            <a:off x="11021539" y="3656175"/>
            <a:ext cx="1112297" cy="1112297"/>
          </a:xfrm>
          <a:prstGeom prst="rect">
            <a:avLst/>
          </a:prstGeom>
          <a:noFill/>
          <a:ln>
            <a:noFill/>
          </a:ln>
        </p:spPr>
      </p:pic>
      <p:pic>
        <p:nvPicPr>
          <p:cNvPr id="58" name="图片 57"/>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8961317" y="3684646"/>
            <a:ext cx="1105606" cy="1105606"/>
          </a:xfrm>
          <a:prstGeom prst="rect">
            <a:avLst/>
          </a:prstGeom>
        </p:spPr>
      </p:pic>
      <p:pic>
        <p:nvPicPr>
          <p:cNvPr id="59" name="图片 58"/>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7743127" y="3670331"/>
            <a:ext cx="1119921" cy="1119921"/>
          </a:xfrm>
          <a:prstGeom prst="rect">
            <a:avLst/>
          </a:prstGeom>
        </p:spPr>
      </p:pic>
      <p:pic>
        <p:nvPicPr>
          <p:cNvPr id="60" name="图片 59"/>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10058746" y="3742927"/>
            <a:ext cx="999999" cy="999999"/>
          </a:xfrm>
          <a:prstGeom prst="rect">
            <a:avLst/>
          </a:prstGeom>
        </p:spPr>
      </p:pic>
      <p:sp>
        <p:nvSpPr>
          <p:cNvPr id="61" name="文本框 60"/>
          <p:cNvSpPr txBox="1"/>
          <p:nvPr/>
        </p:nvSpPr>
        <p:spPr>
          <a:xfrm>
            <a:off x="2299397" y="5124602"/>
            <a:ext cx="461537" cy="1288442"/>
          </a:xfrm>
          <a:prstGeom prst="rect">
            <a:avLst/>
          </a:prstGeom>
          <a:noFill/>
        </p:spPr>
        <p:txBody>
          <a:bodyPr vert="eaVert" wrap="square" rtlCol="0">
            <a:spAutoFit/>
          </a:bodyPr>
          <a:lstStyle/>
          <a:p>
            <a:r>
              <a:rPr lang="zh-CN" altLang="en-US" sz="1799" dirty="0"/>
              <a:t>上</a:t>
            </a:r>
            <a:r>
              <a:rPr lang="en-US" altLang="zh-CN" sz="1799" dirty="0"/>
              <a:t>/</a:t>
            </a:r>
            <a:r>
              <a:rPr lang="zh-CN" altLang="en-US" sz="1799" dirty="0"/>
              <a:t>下服饰</a:t>
            </a:r>
          </a:p>
        </p:txBody>
      </p:sp>
      <p:sp>
        <p:nvSpPr>
          <p:cNvPr id="62" name="文本框 61"/>
          <p:cNvSpPr txBox="1"/>
          <p:nvPr/>
        </p:nvSpPr>
        <p:spPr>
          <a:xfrm>
            <a:off x="4004555" y="5010720"/>
            <a:ext cx="461537" cy="1484670"/>
          </a:xfrm>
          <a:prstGeom prst="rect">
            <a:avLst/>
          </a:prstGeom>
          <a:noFill/>
        </p:spPr>
        <p:txBody>
          <a:bodyPr vert="eaVert" wrap="square" rtlCol="0">
            <a:spAutoFit/>
          </a:bodyPr>
          <a:lstStyle/>
          <a:p>
            <a:r>
              <a:rPr lang="zh-CN" altLang="en-US" sz="1799" dirty="0"/>
              <a:t>头发：棕</a:t>
            </a:r>
            <a:r>
              <a:rPr lang="en-US" altLang="zh-CN" sz="1799" dirty="0"/>
              <a:t>/</a:t>
            </a:r>
            <a:r>
              <a:rPr lang="zh-CN" altLang="en-US" sz="1799" dirty="0"/>
              <a:t>灰</a:t>
            </a:r>
          </a:p>
        </p:txBody>
      </p:sp>
      <p:sp>
        <p:nvSpPr>
          <p:cNvPr id="63" name="文本框 62"/>
          <p:cNvSpPr txBox="1"/>
          <p:nvPr/>
        </p:nvSpPr>
        <p:spPr>
          <a:xfrm>
            <a:off x="5944168" y="5078652"/>
            <a:ext cx="738407" cy="1288442"/>
          </a:xfrm>
          <a:prstGeom prst="rect">
            <a:avLst/>
          </a:prstGeom>
          <a:noFill/>
        </p:spPr>
        <p:txBody>
          <a:bodyPr vert="eaVert" wrap="square" rtlCol="0">
            <a:spAutoFit/>
          </a:bodyPr>
          <a:lstStyle/>
          <a:p>
            <a:r>
              <a:rPr lang="zh-CN" altLang="en-US" sz="1799" dirty="0"/>
              <a:t>多彩取色彩占比最小的</a:t>
            </a:r>
          </a:p>
        </p:txBody>
      </p:sp>
      <p:pic>
        <p:nvPicPr>
          <p:cNvPr id="64" name="图片 63"/>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6694279" y="4997197"/>
            <a:ext cx="1349500" cy="1349500"/>
          </a:xfrm>
          <a:prstGeom prst="rect">
            <a:avLst/>
          </a:prstGeom>
        </p:spPr>
      </p:pic>
      <p:sp>
        <p:nvSpPr>
          <p:cNvPr id="66" name="文本框 65"/>
          <p:cNvSpPr txBox="1"/>
          <p:nvPr/>
        </p:nvSpPr>
        <p:spPr>
          <a:xfrm>
            <a:off x="8043635" y="5078652"/>
            <a:ext cx="1015278" cy="1288442"/>
          </a:xfrm>
          <a:prstGeom prst="rect">
            <a:avLst/>
          </a:prstGeom>
          <a:noFill/>
        </p:spPr>
        <p:txBody>
          <a:bodyPr vert="eaVert" wrap="square" rtlCol="0">
            <a:spAutoFit/>
          </a:bodyPr>
          <a:lstStyle/>
          <a:p>
            <a:r>
              <a:rPr lang="zh-CN" altLang="zh-CN" sz="1799" dirty="0"/>
              <a:t>较细颜色分类不清</a:t>
            </a:r>
            <a:r>
              <a:rPr lang="zh-CN" altLang="en-US" sz="1799" dirty="0"/>
              <a:t>：墨绿</a:t>
            </a:r>
            <a:r>
              <a:rPr lang="en-US" altLang="zh-CN" sz="1799" dirty="0"/>
              <a:t>/</a:t>
            </a:r>
            <a:r>
              <a:rPr lang="zh-CN" altLang="en-US" sz="1799" dirty="0"/>
              <a:t>黑</a:t>
            </a:r>
          </a:p>
        </p:txBody>
      </p:sp>
      <p:pic>
        <p:nvPicPr>
          <p:cNvPr id="67" name="图片 66"/>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9139588" y="5065742"/>
            <a:ext cx="1132378" cy="1132378"/>
          </a:xfrm>
          <a:prstGeom prst="rect">
            <a:avLst/>
          </a:prstGeom>
        </p:spPr>
      </p:pic>
      <p:pic>
        <p:nvPicPr>
          <p:cNvPr id="68" name="图片 67"/>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0790154" y="4919099"/>
            <a:ext cx="1300871" cy="1300871"/>
          </a:xfrm>
          <a:prstGeom prst="rect">
            <a:avLst/>
          </a:prstGeom>
        </p:spPr>
      </p:pic>
      <p:sp>
        <p:nvSpPr>
          <p:cNvPr id="69" name="文本框 68"/>
          <p:cNvSpPr txBox="1"/>
          <p:nvPr/>
        </p:nvSpPr>
        <p:spPr>
          <a:xfrm>
            <a:off x="10293791" y="5053594"/>
            <a:ext cx="461537" cy="1288442"/>
          </a:xfrm>
          <a:prstGeom prst="rect">
            <a:avLst/>
          </a:prstGeom>
          <a:noFill/>
        </p:spPr>
        <p:txBody>
          <a:bodyPr vert="eaVert" wrap="square" rtlCol="0">
            <a:spAutoFit/>
          </a:bodyPr>
          <a:lstStyle/>
          <a:p>
            <a:r>
              <a:rPr lang="zh-CN" altLang="en-US" sz="1799" dirty="0"/>
              <a:t>灰</a:t>
            </a:r>
            <a:r>
              <a:rPr lang="en-US" altLang="zh-CN" sz="1799" dirty="0"/>
              <a:t>/</a:t>
            </a:r>
            <a:r>
              <a:rPr lang="zh-CN" altLang="en-US" sz="1799" dirty="0"/>
              <a:t>浅蓝</a:t>
            </a:r>
          </a:p>
        </p:txBody>
      </p:sp>
    </p:spTree>
    <p:extLst>
      <p:ext uri="{BB962C8B-B14F-4D97-AF65-F5344CB8AC3E}">
        <p14:creationId xmlns:p14="http://schemas.microsoft.com/office/powerpoint/2010/main" val="72170303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smtClean="0"/>
              <a:t>Box</a:t>
            </a:r>
            <a:r>
              <a:rPr lang="zh-CN" altLang="en-US" dirty="0" smtClean="0"/>
              <a:t>纠错</a:t>
            </a:r>
            <a:endParaRPr lang="zh-CN" altLang="en-US" dirty="0"/>
          </a:p>
        </p:txBody>
      </p:sp>
      <p:sp>
        <p:nvSpPr>
          <p:cNvPr id="3" name="灯片编号占位符 2"/>
          <p:cNvSpPr>
            <a:spLocks noGrp="1"/>
          </p:cNvSpPr>
          <p:nvPr>
            <p:ph type="sldNum" sz="quarter" idx="12"/>
          </p:nvPr>
        </p:nvSpPr>
        <p:spPr/>
        <p:txBody>
          <a:bodyPr/>
          <a:lstStyle/>
          <a:p>
            <a:pPr>
              <a:defRPr/>
            </a:pPr>
            <a:fld id="{B35901BC-4697-634B-B237-19528C62CAD5}" type="slidenum">
              <a:rPr lang="zh-CN" altLang="en-US" smtClean="0"/>
              <a:t>7</a:t>
            </a:fld>
            <a:endParaRPr lang="zh-CN" altLang="en-US" dirty="0"/>
          </a:p>
        </p:txBody>
      </p:sp>
      <p:sp>
        <p:nvSpPr>
          <p:cNvPr id="4" name="内容占位符 3"/>
          <p:cNvSpPr>
            <a:spLocks noGrp="1"/>
          </p:cNvSpPr>
          <p:nvPr>
            <p:ph sz="quarter" idx="13"/>
          </p:nvPr>
        </p:nvSpPr>
        <p:spPr>
          <a:xfrm>
            <a:off x="626228" y="1074845"/>
            <a:ext cx="10939544" cy="5038830"/>
          </a:xfrm>
        </p:spPr>
        <p:txBody>
          <a:bodyPr/>
          <a:lstStyle/>
          <a:p>
            <a:pPr marL="0" indent="0">
              <a:buNone/>
            </a:pPr>
            <a:r>
              <a:rPr lang="en-US" altLang="zh-CN" dirty="0" smtClean="0"/>
              <a:t>.</a:t>
            </a:r>
            <a:endParaRPr lang="zh-CN" altLang="en-US" dirty="0"/>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61298" y="1083855"/>
            <a:ext cx="1296193" cy="1296193"/>
          </a:xfrm>
          <a:prstGeom prst="rect">
            <a:avLst/>
          </a:prstGeom>
        </p:spPr>
      </p:pic>
      <p:pic>
        <p:nvPicPr>
          <p:cNvPr id="9" name="图片 8"/>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38456" y="2488775"/>
            <a:ext cx="1081534" cy="1401223"/>
          </a:xfrm>
          <a:prstGeom prst="rect">
            <a:avLst/>
          </a:prstGeom>
        </p:spPr>
      </p:pic>
      <p:pic>
        <p:nvPicPr>
          <p:cNvPr id="12" name="图片 11"/>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0549451" y="1049660"/>
            <a:ext cx="1515695" cy="1515695"/>
          </a:xfrm>
          <a:prstGeom prst="rect">
            <a:avLst/>
          </a:prstGeom>
        </p:spPr>
      </p:pic>
      <p:pic>
        <p:nvPicPr>
          <p:cNvPr id="13" name="图片 12"/>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58979" y="2499842"/>
            <a:ext cx="1375864" cy="1375864"/>
          </a:xfrm>
          <a:prstGeom prst="rect">
            <a:avLst/>
          </a:prstGeom>
        </p:spPr>
      </p:pic>
      <p:pic>
        <p:nvPicPr>
          <p:cNvPr id="14" name="图片 13"/>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9275268" y="1193808"/>
            <a:ext cx="1305486" cy="1305486"/>
          </a:xfrm>
          <a:prstGeom prst="rect">
            <a:avLst/>
          </a:prstGeom>
        </p:spPr>
      </p:pic>
      <p:pic>
        <p:nvPicPr>
          <p:cNvPr id="15" name="图片 14"/>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720051" y="1104505"/>
            <a:ext cx="1338389" cy="1338389"/>
          </a:xfrm>
          <a:prstGeom prst="rect">
            <a:avLst/>
          </a:prstGeom>
        </p:spPr>
      </p:pic>
      <p:pic>
        <p:nvPicPr>
          <p:cNvPr id="16" name="图片 15"/>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1857490" y="2603541"/>
            <a:ext cx="1291066" cy="1291066"/>
          </a:xfrm>
          <a:prstGeom prst="rect">
            <a:avLst/>
          </a:prstGeom>
        </p:spPr>
      </p:pic>
      <p:pic>
        <p:nvPicPr>
          <p:cNvPr id="17" name="图片 16"/>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8036048" y="1212523"/>
            <a:ext cx="1209498" cy="1209498"/>
          </a:xfrm>
          <a:prstGeom prst="rect">
            <a:avLst/>
          </a:prstGeom>
        </p:spPr>
      </p:pic>
      <p:pic>
        <p:nvPicPr>
          <p:cNvPr id="18" name="图片 17"/>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5466797" y="1074845"/>
            <a:ext cx="1347176" cy="1347176"/>
          </a:xfrm>
          <a:prstGeom prst="rect">
            <a:avLst/>
          </a:prstGeom>
        </p:spPr>
      </p:pic>
      <p:pic>
        <p:nvPicPr>
          <p:cNvPr id="19" name="图片 18"/>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561298" y="2637324"/>
            <a:ext cx="1223499" cy="1223499"/>
          </a:xfrm>
          <a:prstGeom prst="rect">
            <a:avLst/>
          </a:prstGeom>
        </p:spPr>
      </p:pic>
      <p:pic>
        <p:nvPicPr>
          <p:cNvPr id="20" name="图片 19"/>
          <p:cNvPicPr>
            <a:picLocks noChangeAspect="1"/>
          </p:cNvPicPr>
          <p:nvPr/>
        </p:nvPicPr>
        <p:blipFill>
          <a:blip r:embed="rId12" cstate="print">
            <a:extLst>
              <a:ext uri="{28A0092B-C50C-407E-A947-70E740481C1C}">
                <a14:useLocalDpi xmlns:a14="http://schemas.microsoft.com/office/drawing/2010/main" val="0"/>
              </a:ext>
            </a:extLst>
          </a:blip>
          <a:stretch>
            <a:fillRect/>
          </a:stretch>
        </p:blipFill>
        <p:spPr>
          <a:xfrm>
            <a:off x="4333007" y="1176795"/>
            <a:ext cx="1170216" cy="1170216"/>
          </a:xfrm>
          <a:prstGeom prst="rect">
            <a:avLst/>
          </a:prstGeom>
        </p:spPr>
      </p:pic>
      <p:pic>
        <p:nvPicPr>
          <p:cNvPr id="21" name="图片 20"/>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3022258" y="1083856"/>
            <a:ext cx="1316199" cy="1316199"/>
          </a:xfrm>
          <a:prstGeom prst="rect">
            <a:avLst/>
          </a:prstGeom>
        </p:spPr>
      </p:pic>
      <p:pic>
        <p:nvPicPr>
          <p:cNvPr id="22" name="图片 21"/>
          <p:cNvPicPr>
            <a:picLocks noChangeAspect="1"/>
          </p:cNvPicPr>
          <p:nvPr/>
        </p:nvPicPr>
        <p:blipFill>
          <a:blip r:embed="rId14" cstate="print">
            <a:extLst>
              <a:ext uri="{28A0092B-C50C-407E-A947-70E740481C1C}">
                <a14:useLocalDpi xmlns:a14="http://schemas.microsoft.com/office/drawing/2010/main" val="0"/>
              </a:ext>
            </a:extLst>
          </a:blip>
          <a:stretch>
            <a:fillRect/>
          </a:stretch>
        </p:blipFill>
        <p:spPr>
          <a:xfrm>
            <a:off x="1797482" y="1170550"/>
            <a:ext cx="1209498" cy="1209498"/>
          </a:xfrm>
          <a:prstGeom prst="rect">
            <a:avLst/>
          </a:prstGeom>
        </p:spPr>
      </p:pic>
      <p:pic>
        <p:nvPicPr>
          <p:cNvPr id="23" name="图片 22"/>
          <p:cNvPicPr>
            <a:picLocks noChangeAspect="1"/>
          </p:cNvPicPr>
          <p:nvPr/>
        </p:nvPicPr>
        <p:blipFill>
          <a:blip r:embed="rId15">
            <a:extLst>
              <a:ext uri="{28A0092B-C50C-407E-A947-70E740481C1C}">
                <a14:useLocalDpi xmlns:a14="http://schemas.microsoft.com/office/drawing/2010/main" val="0"/>
              </a:ext>
            </a:extLst>
          </a:blip>
          <a:stretch>
            <a:fillRect/>
          </a:stretch>
        </p:blipFill>
        <p:spPr>
          <a:xfrm>
            <a:off x="5544752" y="2485953"/>
            <a:ext cx="1428963" cy="1428963"/>
          </a:xfrm>
          <a:prstGeom prst="rect">
            <a:avLst/>
          </a:prstGeom>
        </p:spPr>
      </p:pic>
      <p:pic>
        <p:nvPicPr>
          <p:cNvPr id="24" name="图片 23"/>
          <p:cNvPicPr>
            <a:picLocks noChangeAspect="1"/>
          </p:cNvPicPr>
          <p:nvPr/>
        </p:nvPicPr>
        <p:blipFill>
          <a:blip r:embed="rId16">
            <a:extLst>
              <a:ext uri="{28A0092B-C50C-407E-A947-70E740481C1C}">
                <a14:useLocalDpi xmlns:a14="http://schemas.microsoft.com/office/drawing/2010/main" val="0"/>
              </a:ext>
            </a:extLst>
          </a:blip>
          <a:stretch>
            <a:fillRect/>
          </a:stretch>
        </p:blipFill>
        <p:spPr>
          <a:xfrm>
            <a:off x="6624190" y="2478492"/>
            <a:ext cx="1428963" cy="1428963"/>
          </a:xfrm>
          <a:prstGeom prst="rect">
            <a:avLst/>
          </a:prstGeom>
        </p:spPr>
      </p:pic>
      <p:pic>
        <p:nvPicPr>
          <p:cNvPr id="26" name="图片 25"/>
          <p:cNvPicPr>
            <a:picLocks noChangeAspect="1"/>
          </p:cNvPicPr>
          <p:nvPr/>
        </p:nvPicPr>
        <p:blipFill>
          <a:blip r:embed="rId17" cstate="print">
            <a:extLst>
              <a:ext uri="{28A0092B-C50C-407E-A947-70E740481C1C}">
                <a14:useLocalDpi xmlns:a14="http://schemas.microsoft.com/office/drawing/2010/main" val="0"/>
              </a:ext>
            </a:extLst>
          </a:blip>
          <a:stretch>
            <a:fillRect/>
          </a:stretch>
        </p:blipFill>
        <p:spPr>
          <a:xfrm>
            <a:off x="7695092" y="2524391"/>
            <a:ext cx="1396794" cy="1396794"/>
          </a:xfrm>
          <a:prstGeom prst="rect">
            <a:avLst/>
          </a:prstGeom>
        </p:spPr>
      </p:pic>
      <p:pic>
        <p:nvPicPr>
          <p:cNvPr id="27" name="图片 26"/>
          <p:cNvPicPr>
            <a:picLocks noChangeAspect="1"/>
          </p:cNvPicPr>
          <p:nvPr/>
        </p:nvPicPr>
        <p:blipFill>
          <a:blip r:embed="rId18" cstate="print">
            <a:extLst>
              <a:ext uri="{28A0092B-C50C-407E-A947-70E740481C1C}">
                <a14:useLocalDpi xmlns:a14="http://schemas.microsoft.com/office/drawing/2010/main" val="0"/>
              </a:ext>
            </a:extLst>
          </a:blip>
          <a:stretch>
            <a:fillRect/>
          </a:stretch>
        </p:blipFill>
        <p:spPr>
          <a:xfrm>
            <a:off x="9172424" y="2605112"/>
            <a:ext cx="1309523" cy="1309523"/>
          </a:xfrm>
          <a:prstGeom prst="rect">
            <a:avLst/>
          </a:prstGeom>
        </p:spPr>
      </p:pic>
      <p:pic>
        <p:nvPicPr>
          <p:cNvPr id="28" name="图片 27"/>
          <p:cNvPicPr>
            <a:picLocks noChangeAspect="1"/>
          </p:cNvPicPr>
          <p:nvPr/>
        </p:nvPicPr>
        <p:blipFill>
          <a:blip r:embed="rId19" cstate="print">
            <a:extLst>
              <a:ext uri="{28A0092B-C50C-407E-A947-70E740481C1C}">
                <a14:useLocalDpi xmlns:a14="http://schemas.microsoft.com/office/drawing/2010/main" val="0"/>
              </a:ext>
            </a:extLst>
          </a:blip>
          <a:stretch>
            <a:fillRect/>
          </a:stretch>
        </p:blipFill>
        <p:spPr>
          <a:xfrm>
            <a:off x="10535295" y="2637327"/>
            <a:ext cx="927444" cy="1067387"/>
          </a:xfrm>
          <a:prstGeom prst="rect">
            <a:avLst/>
          </a:prstGeom>
        </p:spPr>
      </p:pic>
      <p:pic>
        <p:nvPicPr>
          <p:cNvPr id="29" name="图片 28"/>
          <p:cNvPicPr>
            <a:picLocks noChangeAspect="1"/>
          </p:cNvPicPr>
          <p:nvPr/>
        </p:nvPicPr>
        <p:blipFill>
          <a:blip r:embed="rId20" cstate="print">
            <a:extLst>
              <a:ext uri="{28A0092B-C50C-407E-A947-70E740481C1C}">
                <a14:useLocalDpi xmlns:a14="http://schemas.microsoft.com/office/drawing/2010/main" val="0"/>
              </a:ext>
            </a:extLst>
          </a:blip>
          <a:stretch>
            <a:fillRect/>
          </a:stretch>
        </p:blipFill>
        <p:spPr>
          <a:xfrm>
            <a:off x="1795452" y="3954207"/>
            <a:ext cx="1275695" cy="1219997"/>
          </a:xfrm>
          <a:prstGeom prst="rect">
            <a:avLst/>
          </a:prstGeom>
        </p:spPr>
      </p:pic>
      <p:pic>
        <p:nvPicPr>
          <p:cNvPr id="30" name="图片 29"/>
          <p:cNvPicPr>
            <a:picLocks noChangeAspect="1"/>
          </p:cNvPicPr>
          <p:nvPr/>
        </p:nvPicPr>
        <p:blipFill>
          <a:blip r:embed="rId21" cstate="print">
            <a:extLst>
              <a:ext uri="{28A0092B-C50C-407E-A947-70E740481C1C}">
                <a14:useLocalDpi xmlns:a14="http://schemas.microsoft.com/office/drawing/2010/main" val="0"/>
              </a:ext>
            </a:extLst>
          </a:blip>
          <a:stretch>
            <a:fillRect/>
          </a:stretch>
        </p:blipFill>
        <p:spPr>
          <a:xfrm>
            <a:off x="3058532" y="3954208"/>
            <a:ext cx="1298917" cy="1188232"/>
          </a:xfrm>
          <a:prstGeom prst="rect">
            <a:avLst/>
          </a:prstGeom>
        </p:spPr>
      </p:pic>
      <p:pic>
        <p:nvPicPr>
          <p:cNvPr id="31" name="图片 30"/>
          <p:cNvPicPr>
            <a:picLocks noChangeAspect="1"/>
          </p:cNvPicPr>
          <p:nvPr/>
        </p:nvPicPr>
        <p:blipFill>
          <a:blip r:embed="rId22" cstate="print">
            <a:extLst>
              <a:ext uri="{28A0092B-C50C-407E-A947-70E740481C1C}">
                <a14:useLocalDpi xmlns:a14="http://schemas.microsoft.com/office/drawing/2010/main" val="0"/>
              </a:ext>
            </a:extLst>
          </a:blip>
          <a:stretch>
            <a:fillRect/>
          </a:stretch>
        </p:blipFill>
        <p:spPr>
          <a:xfrm>
            <a:off x="4252470" y="3893920"/>
            <a:ext cx="1446495" cy="1332403"/>
          </a:xfrm>
          <a:prstGeom prst="rect">
            <a:avLst/>
          </a:prstGeom>
        </p:spPr>
      </p:pic>
      <p:pic>
        <p:nvPicPr>
          <p:cNvPr id="32" name="图片 31"/>
          <p:cNvPicPr>
            <a:picLocks noChangeAspect="1"/>
          </p:cNvPicPr>
          <p:nvPr/>
        </p:nvPicPr>
        <p:blipFill>
          <a:blip r:embed="rId23" cstate="print">
            <a:extLst>
              <a:ext uri="{28A0092B-C50C-407E-A947-70E740481C1C}">
                <a14:useLocalDpi xmlns:a14="http://schemas.microsoft.com/office/drawing/2010/main" val="0"/>
              </a:ext>
            </a:extLst>
          </a:blip>
          <a:stretch>
            <a:fillRect/>
          </a:stretch>
        </p:blipFill>
        <p:spPr>
          <a:xfrm>
            <a:off x="597431" y="3984618"/>
            <a:ext cx="1178873" cy="1178873"/>
          </a:xfrm>
          <a:prstGeom prst="rect">
            <a:avLst/>
          </a:prstGeom>
        </p:spPr>
      </p:pic>
      <p:pic>
        <p:nvPicPr>
          <p:cNvPr id="33" name="图片 32"/>
          <p:cNvPicPr>
            <a:picLocks noChangeAspect="1"/>
          </p:cNvPicPr>
          <p:nvPr/>
        </p:nvPicPr>
        <p:blipFill>
          <a:blip r:embed="rId24" cstate="print">
            <a:extLst>
              <a:ext uri="{28A0092B-C50C-407E-A947-70E740481C1C}">
                <a14:useLocalDpi xmlns:a14="http://schemas.microsoft.com/office/drawing/2010/main" val="0"/>
              </a:ext>
            </a:extLst>
          </a:blip>
          <a:stretch>
            <a:fillRect/>
          </a:stretch>
        </p:blipFill>
        <p:spPr>
          <a:xfrm>
            <a:off x="7140011" y="3889998"/>
            <a:ext cx="1447690" cy="1269345"/>
          </a:xfrm>
          <a:prstGeom prst="rect">
            <a:avLst/>
          </a:prstGeom>
        </p:spPr>
      </p:pic>
      <p:pic>
        <p:nvPicPr>
          <p:cNvPr id="34" name="图片 33"/>
          <p:cNvPicPr>
            <a:picLocks noChangeAspect="1"/>
          </p:cNvPicPr>
          <p:nvPr/>
        </p:nvPicPr>
        <p:blipFill>
          <a:blip r:embed="rId25" cstate="print">
            <a:extLst>
              <a:ext uri="{28A0092B-C50C-407E-A947-70E740481C1C}">
                <a14:useLocalDpi xmlns:a14="http://schemas.microsoft.com/office/drawing/2010/main" val="0"/>
              </a:ext>
            </a:extLst>
          </a:blip>
          <a:stretch>
            <a:fillRect/>
          </a:stretch>
        </p:blipFill>
        <p:spPr>
          <a:xfrm>
            <a:off x="5649596" y="3863494"/>
            <a:ext cx="1523589" cy="1315837"/>
          </a:xfrm>
          <a:prstGeom prst="rect">
            <a:avLst/>
          </a:prstGeom>
        </p:spPr>
      </p:pic>
      <p:pic>
        <p:nvPicPr>
          <p:cNvPr id="37" name="图片 36"/>
          <p:cNvPicPr>
            <a:picLocks noChangeAspect="1"/>
          </p:cNvPicPr>
          <p:nvPr/>
        </p:nvPicPr>
        <p:blipFill>
          <a:blip r:embed="rId26" cstate="print">
            <a:extLst>
              <a:ext uri="{28A0092B-C50C-407E-A947-70E740481C1C}">
                <a14:useLocalDpi xmlns:a14="http://schemas.microsoft.com/office/drawing/2010/main" val="0"/>
              </a:ext>
            </a:extLst>
          </a:blip>
          <a:stretch>
            <a:fillRect/>
          </a:stretch>
        </p:blipFill>
        <p:spPr>
          <a:xfrm>
            <a:off x="10964293" y="3922626"/>
            <a:ext cx="1124014" cy="1264484"/>
          </a:xfrm>
          <a:prstGeom prst="rect">
            <a:avLst/>
          </a:prstGeom>
        </p:spPr>
      </p:pic>
      <p:pic>
        <p:nvPicPr>
          <p:cNvPr id="39" name="图片 38"/>
          <p:cNvPicPr>
            <a:picLocks noChangeAspect="1"/>
          </p:cNvPicPr>
          <p:nvPr/>
        </p:nvPicPr>
        <p:blipFill>
          <a:blip r:embed="rId27" cstate="print">
            <a:extLst>
              <a:ext uri="{28A0092B-C50C-407E-A947-70E740481C1C}">
                <a14:useLocalDpi xmlns:a14="http://schemas.microsoft.com/office/drawing/2010/main" val="0"/>
              </a:ext>
            </a:extLst>
          </a:blip>
          <a:stretch>
            <a:fillRect/>
          </a:stretch>
        </p:blipFill>
        <p:spPr>
          <a:xfrm>
            <a:off x="8587701" y="3935755"/>
            <a:ext cx="1193470" cy="1193470"/>
          </a:xfrm>
          <a:prstGeom prst="rect">
            <a:avLst/>
          </a:prstGeom>
        </p:spPr>
      </p:pic>
      <p:pic>
        <p:nvPicPr>
          <p:cNvPr id="40" name="图片 39"/>
          <p:cNvPicPr>
            <a:picLocks noChangeAspect="1"/>
          </p:cNvPicPr>
          <p:nvPr/>
        </p:nvPicPr>
        <p:blipFill>
          <a:blip r:embed="rId28" cstate="print">
            <a:extLst>
              <a:ext uri="{28A0092B-C50C-407E-A947-70E740481C1C}">
                <a14:useLocalDpi xmlns:a14="http://schemas.microsoft.com/office/drawing/2010/main" val="0"/>
              </a:ext>
            </a:extLst>
          </a:blip>
          <a:stretch>
            <a:fillRect/>
          </a:stretch>
        </p:blipFill>
        <p:spPr>
          <a:xfrm>
            <a:off x="9829973" y="3889998"/>
            <a:ext cx="1107753" cy="1320508"/>
          </a:xfrm>
          <a:prstGeom prst="rect">
            <a:avLst/>
          </a:prstGeom>
        </p:spPr>
      </p:pic>
      <p:pic>
        <p:nvPicPr>
          <p:cNvPr id="42" name="图片 41"/>
          <p:cNvPicPr>
            <a:picLocks noChangeAspect="1"/>
          </p:cNvPicPr>
          <p:nvPr/>
        </p:nvPicPr>
        <p:blipFill>
          <a:blip r:embed="rId29" cstate="print">
            <a:extLst>
              <a:ext uri="{28A0092B-C50C-407E-A947-70E740481C1C}">
                <a14:useLocalDpi xmlns:a14="http://schemas.microsoft.com/office/drawing/2010/main" val="0"/>
              </a:ext>
            </a:extLst>
          </a:blip>
          <a:stretch>
            <a:fillRect/>
          </a:stretch>
        </p:blipFill>
        <p:spPr>
          <a:xfrm>
            <a:off x="9041051" y="2609163"/>
            <a:ext cx="1473561" cy="1175018"/>
          </a:xfrm>
          <a:prstGeom prst="rect">
            <a:avLst/>
          </a:prstGeom>
        </p:spPr>
      </p:pic>
      <p:pic>
        <p:nvPicPr>
          <p:cNvPr id="43" name="图片 42"/>
          <p:cNvPicPr>
            <a:picLocks noChangeAspect="1"/>
          </p:cNvPicPr>
          <p:nvPr/>
        </p:nvPicPr>
        <p:blipFill>
          <a:blip r:embed="rId30" cstate="print">
            <a:extLst>
              <a:ext uri="{28A0092B-C50C-407E-A947-70E740481C1C}">
                <a14:useLocalDpi xmlns:a14="http://schemas.microsoft.com/office/drawing/2010/main" val="0"/>
              </a:ext>
            </a:extLst>
          </a:blip>
          <a:stretch>
            <a:fillRect/>
          </a:stretch>
        </p:blipFill>
        <p:spPr>
          <a:xfrm>
            <a:off x="10382588" y="2641379"/>
            <a:ext cx="1043620" cy="1201093"/>
          </a:xfrm>
          <a:prstGeom prst="rect">
            <a:avLst/>
          </a:prstGeom>
        </p:spPr>
      </p:pic>
      <p:sp>
        <p:nvSpPr>
          <p:cNvPr id="45" name="文本框 44"/>
          <p:cNvSpPr txBox="1"/>
          <p:nvPr/>
        </p:nvSpPr>
        <p:spPr>
          <a:xfrm>
            <a:off x="121455" y="6466628"/>
            <a:ext cx="12238301" cy="369204"/>
          </a:xfrm>
          <a:prstGeom prst="rect">
            <a:avLst/>
          </a:prstGeom>
          <a:noFill/>
        </p:spPr>
        <p:txBody>
          <a:bodyPr wrap="square" rtlCol="0">
            <a:spAutoFit/>
          </a:bodyPr>
          <a:lstStyle/>
          <a:p>
            <a:r>
              <a:rPr lang="en-US" altLang="zh-CN" sz="1799" dirty="0"/>
              <a:t>Box</a:t>
            </a:r>
            <a:r>
              <a:rPr lang="zh-CN" altLang="en-US" sz="1799" dirty="0"/>
              <a:t>纠错说明：单衣未表全，上下衣未分开，</a:t>
            </a:r>
            <a:r>
              <a:rPr lang="en-US" altLang="zh-CN" sz="1799" dirty="0"/>
              <a:t>box</a:t>
            </a:r>
            <a:r>
              <a:rPr lang="zh-CN" altLang="en-US" sz="1799" dirty="0"/>
              <a:t>错误</a:t>
            </a:r>
            <a:r>
              <a:rPr lang="zh-CN" altLang="en-US" sz="1799" dirty="0" smtClean="0"/>
              <a:t>，非服饰出现，颜色</a:t>
            </a:r>
            <a:r>
              <a:rPr lang="zh-CN" altLang="en-US" sz="1799" dirty="0"/>
              <a:t>相近衣服未分开，帽子等服饰搭配被标记等。</a:t>
            </a:r>
          </a:p>
        </p:txBody>
      </p:sp>
      <p:pic>
        <p:nvPicPr>
          <p:cNvPr id="35" name="图片 34"/>
          <p:cNvPicPr>
            <a:picLocks noChangeAspect="1"/>
          </p:cNvPicPr>
          <p:nvPr/>
        </p:nvPicPr>
        <p:blipFill>
          <a:blip r:embed="rId31" cstate="print">
            <a:extLst>
              <a:ext uri="{28A0092B-C50C-407E-A947-70E740481C1C}">
                <a14:useLocalDpi xmlns:a14="http://schemas.microsoft.com/office/drawing/2010/main" val="0"/>
              </a:ext>
            </a:extLst>
          </a:blip>
          <a:stretch>
            <a:fillRect/>
          </a:stretch>
        </p:blipFill>
        <p:spPr>
          <a:xfrm>
            <a:off x="9924556" y="5215281"/>
            <a:ext cx="1079438" cy="1079438"/>
          </a:xfrm>
          <a:prstGeom prst="rect">
            <a:avLst/>
          </a:prstGeom>
        </p:spPr>
      </p:pic>
      <p:pic>
        <p:nvPicPr>
          <p:cNvPr id="36" name="图片 35"/>
          <p:cNvPicPr>
            <a:picLocks noChangeAspect="1"/>
          </p:cNvPicPr>
          <p:nvPr/>
        </p:nvPicPr>
        <p:blipFill>
          <a:blip r:embed="rId32" cstate="print">
            <a:extLst>
              <a:ext uri="{28A0092B-C50C-407E-A947-70E740481C1C}">
                <a14:useLocalDpi xmlns:a14="http://schemas.microsoft.com/office/drawing/2010/main" val="0"/>
              </a:ext>
            </a:extLst>
          </a:blip>
          <a:stretch>
            <a:fillRect/>
          </a:stretch>
        </p:blipFill>
        <p:spPr>
          <a:xfrm>
            <a:off x="10971555" y="5202764"/>
            <a:ext cx="1079438" cy="1079438"/>
          </a:xfrm>
          <a:prstGeom prst="rect">
            <a:avLst/>
          </a:prstGeom>
        </p:spPr>
      </p:pic>
      <p:pic>
        <p:nvPicPr>
          <p:cNvPr id="38" name="图片 37"/>
          <p:cNvPicPr>
            <a:picLocks noChangeAspect="1"/>
          </p:cNvPicPr>
          <p:nvPr/>
        </p:nvPicPr>
        <p:blipFill>
          <a:blip r:embed="rId33" cstate="print">
            <a:extLst>
              <a:ext uri="{28A0092B-C50C-407E-A947-70E740481C1C}">
                <a14:useLocalDpi xmlns:a14="http://schemas.microsoft.com/office/drawing/2010/main" val="0"/>
              </a:ext>
            </a:extLst>
          </a:blip>
          <a:stretch>
            <a:fillRect/>
          </a:stretch>
        </p:blipFill>
        <p:spPr>
          <a:xfrm>
            <a:off x="2653600" y="5165799"/>
            <a:ext cx="1030836" cy="1124006"/>
          </a:xfrm>
          <a:prstGeom prst="rect">
            <a:avLst/>
          </a:prstGeom>
        </p:spPr>
      </p:pic>
      <p:pic>
        <p:nvPicPr>
          <p:cNvPr id="41" name="图片 40"/>
          <p:cNvPicPr>
            <a:picLocks noChangeAspect="1"/>
          </p:cNvPicPr>
          <p:nvPr/>
        </p:nvPicPr>
        <p:blipFill>
          <a:blip r:embed="rId34" cstate="print">
            <a:extLst>
              <a:ext uri="{28A0092B-C50C-407E-A947-70E740481C1C}">
                <a14:useLocalDpi xmlns:a14="http://schemas.microsoft.com/office/drawing/2010/main" val="0"/>
              </a:ext>
            </a:extLst>
          </a:blip>
          <a:stretch>
            <a:fillRect/>
          </a:stretch>
        </p:blipFill>
        <p:spPr>
          <a:xfrm>
            <a:off x="3730174" y="5196387"/>
            <a:ext cx="1092193" cy="1092193"/>
          </a:xfrm>
          <a:prstGeom prst="rect">
            <a:avLst/>
          </a:prstGeom>
        </p:spPr>
      </p:pic>
      <p:pic>
        <p:nvPicPr>
          <p:cNvPr id="44" name="图片 43"/>
          <p:cNvPicPr>
            <a:picLocks noChangeAspect="1"/>
          </p:cNvPicPr>
          <p:nvPr/>
        </p:nvPicPr>
        <p:blipFill>
          <a:blip r:embed="rId35" cstate="print">
            <a:extLst>
              <a:ext uri="{28A0092B-C50C-407E-A947-70E740481C1C}">
                <a14:useLocalDpi xmlns:a14="http://schemas.microsoft.com/office/drawing/2010/main" val="0"/>
              </a:ext>
            </a:extLst>
          </a:blip>
          <a:stretch>
            <a:fillRect/>
          </a:stretch>
        </p:blipFill>
        <p:spPr>
          <a:xfrm>
            <a:off x="561298" y="5187110"/>
            <a:ext cx="1075006" cy="1139911"/>
          </a:xfrm>
          <a:prstGeom prst="rect">
            <a:avLst/>
          </a:prstGeom>
        </p:spPr>
      </p:pic>
      <p:pic>
        <p:nvPicPr>
          <p:cNvPr id="46" name="图片 45"/>
          <p:cNvPicPr>
            <a:picLocks noChangeAspect="1"/>
          </p:cNvPicPr>
          <p:nvPr/>
        </p:nvPicPr>
        <p:blipFill>
          <a:blip r:embed="rId36" cstate="print">
            <a:extLst>
              <a:ext uri="{28A0092B-C50C-407E-A947-70E740481C1C}">
                <a14:useLocalDpi xmlns:a14="http://schemas.microsoft.com/office/drawing/2010/main" val="0"/>
              </a:ext>
            </a:extLst>
          </a:blip>
          <a:stretch>
            <a:fillRect/>
          </a:stretch>
        </p:blipFill>
        <p:spPr>
          <a:xfrm>
            <a:off x="1552206" y="5225548"/>
            <a:ext cx="1049759" cy="1063033"/>
          </a:xfrm>
          <a:prstGeom prst="rect">
            <a:avLst/>
          </a:prstGeom>
        </p:spPr>
      </p:pic>
      <p:pic>
        <p:nvPicPr>
          <p:cNvPr id="47" name="图片 46"/>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4757433" y="5108485"/>
            <a:ext cx="1028769" cy="1218535"/>
          </a:xfrm>
          <a:prstGeom prst="rect">
            <a:avLst/>
          </a:prstGeom>
        </p:spPr>
      </p:pic>
      <p:pic>
        <p:nvPicPr>
          <p:cNvPr id="48" name="图片 47"/>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5725091" y="5126419"/>
            <a:ext cx="1031030" cy="1162162"/>
          </a:xfrm>
          <a:prstGeom prst="rect">
            <a:avLst/>
          </a:prstGeom>
        </p:spPr>
      </p:pic>
      <p:pic>
        <p:nvPicPr>
          <p:cNvPr id="49" name="图片 48"/>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6718098" y="5106899"/>
            <a:ext cx="1074205" cy="1201200"/>
          </a:xfrm>
          <a:prstGeom prst="rect">
            <a:avLst/>
          </a:prstGeom>
        </p:spPr>
      </p:pic>
      <p:pic>
        <p:nvPicPr>
          <p:cNvPr id="50" name="图片 49"/>
          <p:cNvPicPr>
            <a:picLocks noChangeAspect="1"/>
          </p:cNvPicPr>
          <p:nvPr/>
        </p:nvPicPr>
        <p:blipFill>
          <a:blip r:embed="rId40" cstate="print">
            <a:extLst>
              <a:ext uri="{28A0092B-C50C-407E-A947-70E740481C1C}">
                <a14:useLocalDpi xmlns:a14="http://schemas.microsoft.com/office/drawing/2010/main" val="0"/>
              </a:ext>
            </a:extLst>
          </a:blip>
          <a:stretch>
            <a:fillRect/>
          </a:stretch>
        </p:blipFill>
        <p:spPr>
          <a:xfrm>
            <a:off x="8837090" y="5175975"/>
            <a:ext cx="1089678" cy="1089678"/>
          </a:xfrm>
          <a:prstGeom prst="rect">
            <a:avLst/>
          </a:prstGeom>
        </p:spPr>
      </p:pic>
      <p:pic>
        <p:nvPicPr>
          <p:cNvPr id="51" name="图片 50"/>
          <p:cNvPicPr>
            <a:picLocks noChangeAspect="1"/>
          </p:cNvPicPr>
          <p:nvPr/>
        </p:nvPicPr>
        <p:blipFill>
          <a:blip r:embed="rId41" cstate="print">
            <a:extLst>
              <a:ext uri="{28A0092B-C50C-407E-A947-70E740481C1C}">
                <a14:useLocalDpi xmlns:a14="http://schemas.microsoft.com/office/drawing/2010/main" val="0"/>
              </a:ext>
            </a:extLst>
          </a:blip>
          <a:stretch>
            <a:fillRect/>
          </a:stretch>
        </p:blipFill>
        <p:spPr>
          <a:xfrm>
            <a:off x="7744889" y="5151618"/>
            <a:ext cx="1146173" cy="1146173"/>
          </a:xfrm>
          <a:prstGeom prst="rect">
            <a:avLst/>
          </a:prstGeom>
        </p:spPr>
      </p:pic>
    </p:spTree>
    <p:extLst>
      <p:ext uri="{BB962C8B-B14F-4D97-AF65-F5344CB8AC3E}">
        <p14:creationId xmlns:p14="http://schemas.microsoft.com/office/powerpoint/2010/main" val="3842604006"/>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TotalTime>
  <Words>353</Words>
  <Application>Microsoft Office PowerPoint</Application>
  <PresentationFormat>宽屏</PresentationFormat>
  <Paragraphs>77</Paragraphs>
  <Slides>7</Slides>
  <Notes>2</Notes>
  <HiddenSlides>0</HiddenSlides>
  <MMClips>0</MMClips>
  <ScaleCrop>false</ScaleCrop>
  <HeadingPairs>
    <vt:vector size="6" baseType="variant">
      <vt:variant>
        <vt:lpstr>已用的字体</vt:lpstr>
      </vt:variant>
      <vt:variant>
        <vt:i4>7</vt:i4>
      </vt:variant>
      <vt:variant>
        <vt:lpstr>主题</vt:lpstr>
      </vt:variant>
      <vt:variant>
        <vt:i4>1</vt:i4>
      </vt:variant>
      <vt:variant>
        <vt:lpstr>幻灯片标题</vt:lpstr>
      </vt:variant>
      <vt:variant>
        <vt:i4>7</vt:i4>
      </vt:variant>
    </vt:vector>
  </HeadingPairs>
  <TitlesOfParts>
    <vt:vector size="15" baseType="lpstr">
      <vt:lpstr>等线</vt:lpstr>
      <vt:lpstr>等线 Light</vt:lpstr>
      <vt:lpstr>微软雅黑</vt:lpstr>
      <vt:lpstr>微软雅黑 Light</vt:lpstr>
      <vt:lpstr>Arial</vt:lpstr>
      <vt:lpstr>Times New Roman</vt:lpstr>
      <vt:lpstr>Wingdings</vt:lpstr>
      <vt:lpstr>Office 主题​​</vt:lpstr>
      <vt:lpstr>主要方面</vt:lpstr>
      <vt:lpstr>1 数据处理</vt:lpstr>
      <vt:lpstr>数据异常</vt:lpstr>
      <vt:lpstr>Item纠错</vt:lpstr>
      <vt:lpstr>Textures纠错</vt:lpstr>
      <vt:lpstr>Color1/color2纠错</vt:lpstr>
      <vt:lpstr>Box纠错</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主要方面</dc:title>
  <dc:creator>ke li</dc:creator>
  <cp:lastModifiedBy>li ke</cp:lastModifiedBy>
  <cp:revision>3</cp:revision>
  <dcterms:created xsi:type="dcterms:W3CDTF">2018-01-25T10:05:41Z</dcterms:created>
  <dcterms:modified xsi:type="dcterms:W3CDTF">2019-03-18T12:38:03Z</dcterms:modified>
</cp:coreProperties>
</file>